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300"/>
    <a:srgbClr val="0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5495-F7A9-4A79-A85F-2321FBC5A65A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6F1D-6FDB-4461-853E-3CB4EF690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5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D106-BAFC-4BC1-95BA-B683C9F7E1EA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48CF-C3B3-4FEA-A382-D76F6839B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3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3408-8E56-43ED-A55A-5DDF934125E9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BD8E6-7CC1-4881-8678-F2B04FA01C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11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60434-5CBA-4F9D-96D8-3A823BE44A4D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31AE0-0BF9-4712-B114-29F1B735E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EB27-9F7E-4953-A3C9-D5D3EA047456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3EFA-828A-451A-92F9-245C8CEC3C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55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A458-8C74-4C53-BF5F-EF57B3F777CA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D6D0-786A-47DB-A4E2-822859229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EDFCB-C88D-4FC2-BEA2-3D4FA1249604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4592-AE52-4358-89E8-B4D927AB5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3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9F47-47DF-49D5-8A59-ADE24B9D2716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48B64-574D-4EC4-BEE3-F671201298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7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F63F-8BD3-498B-9310-FF1B60803109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7446-7084-4B8F-B063-10CAFB516A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6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EBE4-D13E-47FB-87CF-6B4EF35C3335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73D4-5F6A-42B0-A77B-DE8860115F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E786-47ED-462F-A1CD-944A9A28D305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5631-320C-4D46-9DFD-310D31F28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357D1-0D9A-48E8-8BCD-0C4B9B65A05D}" type="datetimeFigureOut">
              <a:rPr lang="en-GB"/>
              <a:pPr>
                <a:defRPr/>
              </a:pPr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15CCB-15C3-4797-A9BD-D9605CDE1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78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8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5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6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1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0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921760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2017-08-26T11:32:05Z</dcterms:created>
  <dcterms:modified xsi:type="dcterms:W3CDTF">2017-09-02T14:00:15Z</dcterms:modified>
</cp:coreProperties>
</file>