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0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10/09/2017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74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14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861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08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231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44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1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54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5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01801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39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5</cp:revision>
  <dcterms:created xsi:type="dcterms:W3CDTF">2017-09-09T11:44:44Z</dcterms:created>
  <dcterms:modified xsi:type="dcterms:W3CDTF">2017-09-10T08:09:04Z</dcterms:modified>
</cp:coreProperties>
</file>