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0" r:id="rId6"/>
    <p:sldId id="257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Bonhoeff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/>
          <a:stretch/>
        </p:blipFill>
        <p:spPr bwMode="auto">
          <a:xfrm>
            <a:off x="0" y="-57151"/>
            <a:ext cx="9144000" cy="69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120" y="5568043"/>
            <a:ext cx="6384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Dietrich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Bonhoeffer</a:t>
            </a:r>
          </a:p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1906 - 1945</a:t>
            </a:r>
            <a:endParaRPr lang="en-GB" sz="6600" b="1" dirty="0" smtClean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xposition of the sacr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61" y="0"/>
            <a:ext cx="9227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2841625"/>
            <a:ext cx="44958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Peter by Rub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66" y="-1"/>
            <a:ext cx="5763534" cy="6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2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2038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274</TotalTime>
  <Words>5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10</cp:revision>
  <dcterms:created xsi:type="dcterms:W3CDTF">2017-09-14T11:39:24Z</dcterms:created>
  <dcterms:modified xsi:type="dcterms:W3CDTF">2017-09-21T14:51:39Z</dcterms:modified>
</cp:coreProperties>
</file>