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58" r:id="rId5"/>
    <p:sldId id="262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1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1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17/09/2017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I Want o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117"/>
          <a:stretch/>
        </p:blipFill>
        <p:spPr bwMode="auto">
          <a:xfrm>
            <a:off x="0" y="0"/>
            <a:ext cx="91485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77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79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16058" y="0"/>
            <a:ext cx="2031325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7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endParaRPr lang="en-GB" sz="8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51163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1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15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  <a:endParaRPr lang="en-GB" sz="18000" dirty="0" smtClean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729" y="5400136"/>
            <a:ext cx="9152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Sunday Evenings 6.00pm </a:t>
            </a:r>
            <a:r>
              <a:rPr lang="en-GB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tabernacle:penarth</a:t>
            </a:r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Discovering how knowing God changes everything </a:t>
            </a:r>
          </a:p>
        </p:txBody>
      </p:sp>
    </p:spTree>
    <p:extLst>
      <p:ext uri="{BB962C8B-B14F-4D97-AF65-F5344CB8AC3E}">
        <p14:creationId xmlns:p14="http://schemas.microsoft.com/office/powerpoint/2010/main" val="20030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8362" y="3782815"/>
            <a:ext cx="800219" cy="2124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72596" y="4425351"/>
            <a:ext cx="9144000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6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838" y="756138"/>
            <a:ext cx="70953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Wanted</a:t>
            </a:r>
          </a:p>
        </p:txBody>
      </p:sp>
    </p:spTree>
    <p:extLst>
      <p:ext uri="{BB962C8B-B14F-4D97-AF65-F5344CB8AC3E}">
        <p14:creationId xmlns:p14="http://schemas.microsoft.com/office/powerpoint/2010/main" val="367951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8362" y="3782815"/>
            <a:ext cx="800219" cy="2124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72596" y="4425351"/>
            <a:ext cx="9144000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6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838" y="756138"/>
            <a:ext cx="815047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Wanted</a:t>
            </a:r>
          </a:p>
          <a:p>
            <a:pPr>
              <a:spcAft>
                <a:spcPts val="1800"/>
              </a:spcAft>
            </a:pPr>
            <a:endParaRPr lang="en-GB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r>
              <a:rPr lang="en-GB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had it in my heart to build a house as a place of rest for the ark of the covenant of the Lord.”</a:t>
            </a:r>
          </a:p>
          <a:p>
            <a:pPr lvl="1" algn="r">
              <a:spcAft>
                <a:spcPts val="1800"/>
              </a:spcAft>
            </a:pPr>
            <a:r>
              <a:rPr lang="en-GB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Chronicles 28:2</a:t>
            </a:r>
          </a:p>
        </p:txBody>
      </p:sp>
    </p:spTree>
    <p:extLst>
      <p:ext uri="{BB962C8B-B14F-4D97-AF65-F5344CB8AC3E}">
        <p14:creationId xmlns:p14="http://schemas.microsoft.com/office/powerpoint/2010/main" val="27271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8362" y="3782815"/>
            <a:ext cx="800219" cy="2124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72596" y="4425351"/>
            <a:ext cx="9144000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6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838" y="756138"/>
            <a:ext cx="80185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Wanted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Listened</a:t>
            </a:r>
          </a:p>
          <a:p>
            <a:pPr>
              <a:spcAft>
                <a:spcPts val="1800"/>
              </a:spcAft>
            </a:pPr>
            <a:endParaRPr lang="en-GB" sz="11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“But God said to me…”</a:t>
            </a:r>
          </a:p>
          <a:p>
            <a:pPr lvl="1" algn="r">
              <a:spcAft>
                <a:spcPts val="1800"/>
              </a:spcAft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Chronicles </a:t>
            </a: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28:3</a:t>
            </a:r>
            <a:endParaRPr lang="en-GB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spcAft>
                <a:spcPts val="1800"/>
              </a:spcAft>
            </a:pPr>
            <a:endParaRPr lang="en-GB" sz="4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3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8362" y="3782815"/>
            <a:ext cx="800219" cy="2124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72596" y="4425351"/>
            <a:ext cx="9144000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6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838" y="756138"/>
            <a:ext cx="7095393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Wanted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Listened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Obeyed</a:t>
            </a:r>
          </a:p>
          <a:p>
            <a:pPr>
              <a:spcAft>
                <a:spcPts val="1800"/>
              </a:spcAft>
            </a:pPr>
            <a:r>
              <a:rPr lang="en-GB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“So… be careful to follow all the commands of the Lord…”</a:t>
            </a:r>
          </a:p>
          <a:p>
            <a:pPr lvl="1" algn="r">
              <a:spcAft>
                <a:spcPts val="1800"/>
              </a:spcAft>
            </a:pPr>
            <a:r>
              <a:rPr lang="en-GB" sz="28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Chronicles </a:t>
            </a:r>
            <a:r>
              <a:rPr lang="en-GB" sz="28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28:8</a:t>
            </a:r>
            <a:endParaRPr lang="en-GB" sz="28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endParaRPr lang="en-GB" sz="36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54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28362" y="3782815"/>
            <a:ext cx="800219" cy="21244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2872596" y="4425351"/>
            <a:ext cx="9144000" cy="222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6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6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41838" y="756138"/>
            <a:ext cx="7095393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Wanted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Listened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Obeyed</a:t>
            </a:r>
          </a:p>
          <a:p>
            <a:pPr marL="571500" indent="-571500">
              <a:spcAft>
                <a:spcPts val="1800"/>
              </a:spcAft>
              <a:buFont typeface="Wingdings" panose="05000000000000000000" pitchFamily="2" charset="2"/>
              <a:buChar char="Y"/>
            </a:pPr>
            <a:r>
              <a:rPr lang="en-GB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Rejoiced</a:t>
            </a:r>
          </a:p>
        </p:txBody>
      </p:sp>
    </p:spTree>
    <p:extLst>
      <p:ext uri="{BB962C8B-B14F-4D97-AF65-F5344CB8AC3E}">
        <p14:creationId xmlns:p14="http://schemas.microsoft.com/office/powerpoint/2010/main" val="35075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mage result for red black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29" y="-8626"/>
            <a:ext cx="9152729" cy="6918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616058" y="0"/>
            <a:ext cx="2031325" cy="270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ts val="20400"/>
              </a:lnSpc>
            </a:pPr>
            <a:r>
              <a:rPr lang="en-GB" sz="7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endParaRPr lang="en-GB" sz="8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751163"/>
            <a:ext cx="914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400"/>
              </a:lnSpc>
            </a:pPr>
            <a:r>
              <a:rPr lang="en-GB" sz="18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en-GB" sz="15000" dirty="0" smtClean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…</a:t>
            </a:r>
            <a:endParaRPr lang="en-GB" sz="18000" dirty="0" smtClean="0">
              <a:solidFill>
                <a:schemeClr val="bg1"/>
              </a:solidFill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729" y="5400136"/>
            <a:ext cx="91527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Sunday Evenings 6.00pm </a:t>
            </a:r>
            <a:r>
              <a:rPr lang="en-GB" sz="28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tabernacle:penarth</a:t>
            </a:r>
            <a:endParaRPr lang="en-GB" sz="28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Discovering how knowing God changes everything </a:t>
            </a:r>
          </a:p>
        </p:txBody>
      </p:sp>
    </p:spTree>
    <p:extLst>
      <p:ext uri="{BB962C8B-B14F-4D97-AF65-F5344CB8AC3E}">
        <p14:creationId xmlns:p14="http://schemas.microsoft.com/office/powerpoint/2010/main" val="30263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Roger default arial" id="{7D2429D7-8ECF-43DB-8FAF-CBFBB94FCFF7}" vid="{79754556-F16E-4891-A079-7D15898B9C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95</TotalTime>
  <Words>121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Calibri</vt:lpstr>
      <vt:lpstr>Wingdings</vt:lpstr>
      <vt:lpstr>Roger default arial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6</cp:revision>
  <dcterms:created xsi:type="dcterms:W3CDTF">2017-09-15T16:59:12Z</dcterms:created>
  <dcterms:modified xsi:type="dcterms:W3CDTF">2017-09-17T19:40:17Z</dcterms:modified>
</cp:coreProperties>
</file>