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4" r:id="rId3"/>
    <p:sldId id="265" r:id="rId4"/>
    <p:sldId id="266" r:id="rId5"/>
    <p:sldId id="267" r:id="rId6"/>
    <p:sldId id="263" r:id="rId7"/>
    <p:sldId id="268" r:id="rId8"/>
    <p:sldId id="271" r:id="rId9"/>
    <p:sldId id="269" r:id="rId10"/>
    <p:sldId id="262" r:id="rId11"/>
    <p:sldId id="270" r:id="rId12"/>
    <p:sldId id="272" r:id="rId13"/>
    <p:sldId id="273" r:id="rId14"/>
    <p:sldId id="276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en James" initials="O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3T22:09:38.373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CE758-93F9-5C42-8229-75C7382451D8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8FE35-33D8-E34C-AEF2-F6D85438C5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401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3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88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9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8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3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4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88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512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22</cp:revision>
  <dcterms:created xsi:type="dcterms:W3CDTF">2017-09-14T11:39:24Z</dcterms:created>
  <dcterms:modified xsi:type="dcterms:W3CDTF">2017-09-24T14:39:24Z</dcterms:modified>
</cp:coreProperties>
</file>