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  <p:sldId id="264" r:id="rId10"/>
    <p:sldId id="268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 snapToGrid="0" snapToObjects="1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283F5-DF00-504C-B0A3-D37C45F60003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C1870-80B9-3F4E-AA92-0F4EEAD11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34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386744"/>
            <a:ext cx="67437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973956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3352" y="937260"/>
            <a:ext cx="4648867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2386744"/>
            <a:ext cx="67437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2638044"/>
            <a:ext cx="3203828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02685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2313434"/>
            <a:ext cx="320268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3143250"/>
            <a:ext cx="3202686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190113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0268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2243829"/>
            <a:ext cx="3364992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6236208"/>
            <a:ext cx="3875627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2243828"/>
            <a:ext cx="337124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393" y="6236208"/>
            <a:ext cx="3827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2638045"/>
            <a:ext cx="5797296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218649E-F776-C348-8269-CB3B8489A2DD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6236208"/>
            <a:ext cx="442589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6217920"/>
            <a:ext cx="27432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fld id="{3F1A8496-2C5D-B44E-B5F8-FB3FEDFED7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6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49"/>
            <a:ext cx="9144000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677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80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254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49"/>
            <a:ext cx="9144000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9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49"/>
            <a:ext cx="9144000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08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/>
          <a:stretch/>
        </p:blipFill>
        <p:spPr>
          <a:xfrm>
            <a:off x="-17253" y="857249"/>
            <a:ext cx="9161253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6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49"/>
            <a:ext cx="9144000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0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49"/>
            <a:ext cx="9144000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679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523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81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80131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244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communion.</dc:title>
  <dc:creator>Owen James</dc:creator>
  <cp:lastModifiedBy>Graham</cp:lastModifiedBy>
  <cp:revision>11</cp:revision>
  <dcterms:created xsi:type="dcterms:W3CDTF">2017-10-27T14:53:07Z</dcterms:created>
  <dcterms:modified xsi:type="dcterms:W3CDTF">2017-10-29T15:12:16Z</dcterms:modified>
</cp:coreProperties>
</file>