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0300"/>
    <a:srgbClr val="01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92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9ACAC-8982-4230-AE14-48D1EAFA6EBB}" type="datetimeFigureOut">
              <a:rPr lang="en-GB"/>
              <a:pPr>
                <a:defRPr/>
              </a:pPr>
              <a:t>22/10/2017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D1088-AA7B-404E-9828-FE195337519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8082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AA055-7615-48CD-B928-E9DDF47F6C14}" type="datetimeFigureOut">
              <a:rPr lang="en-GB"/>
              <a:pPr>
                <a:defRPr/>
              </a:pPr>
              <a:t>22/10/2017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9D97D-7F2F-4955-8E64-2B271542AD1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285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6E8C2-DA20-4307-A053-2D2A01996C9E}" type="datetimeFigureOut">
              <a:rPr lang="en-GB"/>
              <a:pPr>
                <a:defRPr/>
              </a:pPr>
              <a:t>22/10/2017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AEF46-4BE7-4428-8955-860354EDA1C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9307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57882-1978-4714-97D8-FC5C40B47BA2}" type="datetimeFigureOut">
              <a:rPr lang="en-GB"/>
              <a:pPr>
                <a:defRPr/>
              </a:pPr>
              <a:t>22/10/2017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58A74-A08E-43FD-8CC7-ACC57490436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9233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DE006-503D-4BA1-B482-42899FF39EF6}" type="datetimeFigureOut">
              <a:rPr lang="en-GB"/>
              <a:pPr>
                <a:defRPr/>
              </a:pPr>
              <a:t>22/10/2017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19F03-9AB5-4E1B-9BF5-DD34A8EC8B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335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A97CB-6067-49C4-9136-F5AF7039848E}" type="datetimeFigureOut">
              <a:rPr lang="en-GB"/>
              <a:pPr>
                <a:defRPr/>
              </a:pPr>
              <a:t>22/10/2017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A4592-ACDB-4953-9371-D3651FF42CB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0849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E74C2-D7FA-4E68-A1BC-E88FF3345E1F}" type="datetimeFigureOut">
              <a:rPr lang="en-GB"/>
              <a:pPr>
                <a:defRPr/>
              </a:pPr>
              <a:t>22/10/2017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D9F66-F893-4DC9-9B0B-180151B8383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6216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F2088-6DB9-43B3-B9E4-8700CE53B566}" type="datetimeFigureOut">
              <a:rPr lang="en-GB"/>
              <a:pPr>
                <a:defRPr/>
              </a:pPr>
              <a:t>22/10/2017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0586E-12AE-4269-8C65-207002F426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343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50894-ADD8-4192-A55B-44EC41B03E85}" type="datetimeFigureOut">
              <a:rPr lang="en-GB"/>
              <a:pPr>
                <a:defRPr/>
              </a:pPr>
              <a:t>22/10/2017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C5D08-20A7-4CFB-AF9A-09DC3DE7F77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8126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EDBBB-A858-4A48-8DE6-57C3A46BA57A}" type="datetimeFigureOut">
              <a:rPr lang="en-GB"/>
              <a:pPr>
                <a:defRPr/>
              </a:pPr>
              <a:t>22/10/2017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2C052-3162-4FC3-AD4A-AC7D2AADC7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80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5794B-82B9-42C5-8AB4-C244ADDBE94D}" type="datetimeFigureOut">
              <a:rPr lang="en-GB"/>
              <a:pPr>
                <a:defRPr/>
              </a:pPr>
              <a:t>22/10/2017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6BCEF-10A2-46B0-B477-35E693B54B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326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EF09AA6-110A-408F-9622-EEF319DEF18F}" type="datetimeFigureOut">
              <a:rPr lang="en-GB"/>
              <a:pPr>
                <a:defRPr/>
              </a:pPr>
              <a:t>22/10/2017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9726C74-9D3E-40B8-841C-363A657AAFA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350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49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600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041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020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99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652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12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674837"/>
      </p:ext>
    </p:extLst>
  </p:cSld>
  <p:clrMapOvr>
    <a:masterClrMapping/>
  </p:clrMapOvr>
</p:sld>
</file>

<file path=ppt/theme/theme1.xml><?xml version="1.0" encoding="utf-8"?>
<a:theme xmlns:a="http://schemas.openxmlformats.org/drawingml/2006/main" name="Roger default arial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oger default arial" id="{7D2429D7-8ECF-43DB-8FAF-CBFBB94FCFF7}" vid="{79754556-F16E-4891-A079-7D15898B9C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41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Roger default arial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Graham</cp:lastModifiedBy>
  <cp:revision>8</cp:revision>
  <dcterms:created xsi:type="dcterms:W3CDTF">2017-08-26T11:32:05Z</dcterms:created>
  <dcterms:modified xsi:type="dcterms:W3CDTF">2017-10-22T14:03:34Z</dcterms:modified>
</cp:coreProperties>
</file>