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1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258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53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95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094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392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148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12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08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38528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2</cp:revision>
  <dcterms:created xsi:type="dcterms:W3CDTF">2017-11-05T15:11:45Z</dcterms:created>
  <dcterms:modified xsi:type="dcterms:W3CDTF">2017-11-05T20:36:59Z</dcterms:modified>
</cp:coreProperties>
</file>