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10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05/11/2017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988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05/11/2017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08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05/11/2017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79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05/11/2017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2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05/11/2017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346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05/11/2017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51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05/11/2017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64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05/11/2017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45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05/11/2017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118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05/11/2017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93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05/11/2017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537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C80AA-49A8-4FD1-A203-319E43F7AFE7}" type="datetimeFigureOut">
              <a:rPr lang="en-GB" smtClean="0"/>
              <a:t>05/11/2017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202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258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538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956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094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392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148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112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708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438528"/>
      </p:ext>
    </p:extLst>
  </p:cSld>
  <p:clrMapOvr>
    <a:masterClrMapping/>
  </p:clrMapOvr>
</p:sld>
</file>

<file path=ppt/theme/theme1.xml><?xml version="1.0" encoding="utf-8"?>
<a:theme xmlns:a="http://schemas.openxmlformats.org/drawingml/2006/main" name="Roger default arial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40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Roger default arial" id="{7D2429D7-8ECF-43DB-8FAF-CBFBB94FCFF7}" vid="{79754556-F16E-4891-A079-7D15898B9C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17</TotalTime>
  <Words>0</Words>
  <Application>Microsoft Office PowerPoint</Application>
  <PresentationFormat>On-screen Show 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Roger default arial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2</cp:revision>
  <dcterms:created xsi:type="dcterms:W3CDTF">2017-11-05T15:11:45Z</dcterms:created>
  <dcterms:modified xsi:type="dcterms:W3CDTF">2017-11-05T20:36:59Z</dcterms:modified>
</cp:coreProperties>
</file>