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300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ACAC-8982-4230-AE14-48D1EAFA6EBB}" type="datetimeFigureOut">
              <a:rPr lang="en-GB"/>
              <a:pPr>
                <a:defRPr/>
              </a:pPr>
              <a:t>12/11/2017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1088-AA7B-404E-9828-FE1953375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8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A055-7615-48CD-B928-E9DDF47F6C14}" type="datetimeFigureOut">
              <a:rPr lang="en-GB"/>
              <a:pPr>
                <a:defRPr/>
              </a:pPr>
              <a:t>12/11/2017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D97D-7F2F-4955-8E64-2B271542AD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8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E8C2-DA20-4307-A053-2D2A01996C9E}" type="datetimeFigureOut">
              <a:rPr lang="en-GB"/>
              <a:pPr>
                <a:defRPr/>
              </a:pPr>
              <a:t>12/11/2017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EF46-4BE7-4428-8955-860354EDA1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7882-1978-4714-97D8-FC5C40B47BA2}" type="datetimeFigureOut">
              <a:rPr lang="en-GB"/>
              <a:pPr>
                <a:defRPr/>
              </a:pPr>
              <a:t>12/11/2017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8A74-A08E-43FD-8CC7-ACC5749043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3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E006-503D-4BA1-B482-42899FF39EF6}" type="datetimeFigureOut">
              <a:rPr lang="en-GB"/>
              <a:pPr>
                <a:defRPr/>
              </a:pPr>
              <a:t>12/11/2017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9F03-9AB5-4E1B-9BF5-DD34A8EC8B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3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97CB-6067-49C4-9136-F5AF7039848E}" type="datetimeFigureOut">
              <a:rPr lang="en-GB"/>
              <a:pPr>
                <a:defRPr/>
              </a:pPr>
              <a:t>12/11/2017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4592-ACDB-4953-9371-D3651FF42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4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74C2-D7FA-4E68-A1BC-E88FF3345E1F}" type="datetimeFigureOut">
              <a:rPr lang="en-GB"/>
              <a:pPr>
                <a:defRPr/>
              </a:pPr>
              <a:t>12/11/2017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9F66-F893-4DC9-9B0B-180151B83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1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2088-6DB9-43B3-B9E4-8700CE53B566}" type="datetimeFigureOut">
              <a:rPr lang="en-GB"/>
              <a:pPr>
                <a:defRPr/>
              </a:pPr>
              <a:t>12/11/2017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586E-12AE-4269-8C65-207002F426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0894-ADD8-4192-A55B-44EC41B03E85}" type="datetimeFigureOut">
              <a:rPr lang="en-GB"/>
              <a:pPr>
                <a:defRPr/>
              </a:pPr>
              <a:t>12/11/2017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5D08-20A7-4CFB-AF9A-09DC3DE7F7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2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DBBB-A858-4A48-8DE6-57C3A46BA57A}" type="datetimeFigureOut">
              <a:rPr lang="en-GB"/>
              <a:pPr>
                <a:defRPr/>
              </a:pPr>
              <a:t>12/11/2017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C052-3162-4FC3-AD4A-AC7D2AADC7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8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794B-82B9-42C5-8AB4-C244ADDBE94D}" type="datetimeFigureOut">
              <a:rPr lang="en-GB"/>
              <a:pPr>
                <a:defRPr/>
              </a:pPr>
              <a:t>12/11/2017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BCEF-10A2-46B0-B477-35E693B54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2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09AA6-110A-408F-9622-EEF319DEF18F}" type="datetimeFigureOut">
              <a:rPr lang="en-GB"/>
              <a:pPr>
                <a:defRPr/>
              </a:pPr>
              <a:t>12/11/2017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726C74-9D3E-40B8-841C-363A657AAF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1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7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9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8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1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5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5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0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0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25608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15</cp:revision>
  <dcterms:created xsi:type="dcterms:W3CDTF">2017-08-26T11:32:05Z</dcterms:created>
  <dcterms:modified xsi:type="dcterms:W3CDTF">2017-11-12T19:39:09Z</dcterms:modified>
</cp:coreProperties>
</file>