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126"/>
    <a:srgbClr val="103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05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82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71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61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38625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4</cp:revision>
  <dcterms:created xsi:type="dcterms:W3CDTF">2017-11-18T16:07:17Z</dcterms:created>
  <dcterms:modified xsi:type="dcterms:W3CDTF">2017-11-19T09:01:26Z</dcterms:modified>
</cp:coreProperties>
</file>