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4" r:id="rId4"/>
    <p:sldId id="265" r:id="rId5"/>
    <p:sldId id="258" r:id="rId6"/>
    <p:sldId id="266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9"/>
    <p:restoredTop sz="94664"/>
  </p:normalViewPr>
  <p:slideViewPr>
    <p:cSldViewPr snapToGrid="0" snapToObjects="1">
      <p:cViewPr varScale="1">
        <p:scale>
          <a:sx n="74" d="100"/>
          <a:sy n="74" d="100"/>
        </p:scale>
        <p:origin x="10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CCD7C1-80FA-E749-9F85-B873E1537E27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99000-D352-D940-A70E-DF52C0004E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7005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5324A-A0C7-764A-B627-432C4E421174}" type="datetimeFigureOut">
              <a:rPr lang="en-GB" smtClean="0"/>
              <a:t>26/11/2017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35897-C9CF-4F4B-8857-1B841D892C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6533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89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138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57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40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696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62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7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913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292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265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smtClean="0"/>
              <a:t>26-Nov-17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11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27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4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49"/>
            <a:ext cx="9144000" cy="5940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29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85"/>
            <a:ext cx="9144000" cy="6797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5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92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3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977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253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CREATION</dc:title>
  <dc:creator>Owen James</dc:creator>
  <cp:lastModifiedBy>Graham</cp:lastModifiedBy>
  <cp:revision>16</cp:revision>
  <cp:lastPrinted>2017-11-26T09:09:08Z</cp:lastPrinted>
  <dcterms:created xsi:type="dcterms:W3CDTF">2017-11-22T15:41:27Z</dcterms:created>
  <dcterms:modified xsi:type="dcterms:W3CDTF">2017-11-26T15:50:24Z</dcterms:modified>
</cp:coreProperties>
</file>