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AA0F-81F6-4A21-954A-599A7FC1E8F5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0E945-066F-4C81-94CC-6B2F0B083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0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022-8C1E-4F6B-A7D6-FFF41EC7E218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2A4-A80C-429F-BF71-42D19AECDD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2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A8DBB-A3CD-4B9E-BBDF-B4D5E4F18C4D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782D0-489E-436F-9444-4AA05A115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23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04942-D667-4FA4-AA25-CEA5FFDF16CD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B1D13-0CC7-4778-B0F0-8477BC2297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1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D0AC-6553-46AB-A229-699671ADD926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D1D1C-E880-4633-82BD-F104F54365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27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F10F-EC8E-4EB9-9175-D27C6EB76CE8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8588B-645E-4358-89B2-649BCCFE5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290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DBB59-D16D-4579-A5DE-554CF48A4223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24EC0-7BE9-481F-9E80-E096B1B0E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01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EFA65-3236-4331-A3C7-7C18A755B6E2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471A4-E798-48AD-87E7-21735C6BAF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78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F4026-FE5C-46F9-9E16-E1C3B111FD81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4D0F-71B0-4E67-991F-E8EA870536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21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215DE-1CE3-4D09-8E7B-BF3FDF74CEE6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4269-BB35-450E-87AE-B0A9B47FAA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48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130C-7185-4888-837C-B27C90ABD63C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05C5-F872-45A9-B881-00CD89FF7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56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7E5805-0EE2-4BFB-AC6C-038AB1AEAA30}" type="datetimeFigureOut">
              <a:rPr lang="en-US"/>
              <a:pPr>
                <a:defRPr/>
              </a:pPr>
              <a:t>29-Nov-17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C9A82F-D4BF-4509-A432-1EE3B8F885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Dolphin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Roger</dc:creator>
  <cp:lastModifiedBy>Graham</cp:lastModifiedBy>
  <cp:revision>7</cp:revision>
  <dcterms:created xsi:type="dcterms:W3CDTF">2008-09-12T13:07:36Z</dcterms:created>
  <dcterms:modified xsi:type="dcterms:W3CDTF">2017-11-29T09:25:22Z</dcterms:modified>
</cp:coreProperties>
</file>