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3970C2"/>
    <a:srgbClr val="386FC9"/>
    <a:srgbClr val="060203"/>
    <a:srgbClr val="55B7EA"/>
    <a:srgbClr val="F6E1B9"/>
    <a:srgbClr val="F8C300"/>
    <a:srgbClr val="993300"/>
    <a:srgbClr val="0C2126"/>
    <a:srgbClr val="10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2017-11-18T16:07:17Z</dcterms:created>
  <dcterms:modified xsi:type="dcterms:W3CDTF">2017-11-30T16:31:18Z</dcterms:modified>
</cp:coreProperties>
</file>