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2B6"/>
    <a:srgbClr val="A6866F"/>
    <a:srgbClr val="000000"/>
    <a:srgbClr val="755D4A"/>
    <a:srgbClr val="465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10</cp:revision>
  <dcterms:created xsi:type="dcterms:W3CDTF">2017-12-07T14:30:01Z</dcterms:created>
  <dcterms:modified xsi:type="dcterms:W3CDTF">2017-12-10T09:20:41Z</dcterms:modified>
</cp:coreProperties>
</file>