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126"/>
    <a:srgbClr val="103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03FC2-A601-4450-8082-5A8AF1CAD345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3E25D-3EB9-42D7-9CA1-1C4F2381FC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116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C50F5-F61D-4017-BA21-E90DDB7015AC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1C6FB-2010-4F81-8B4C-3AC8B9FD5F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07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2677A-0795-4530-85A0-A3C84967070D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F34E7-CDDB-4996-B7AC-72A38FBDA0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6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2ECA4-E588-479C-8554-391532D72C63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EDEE4-8F27-479B-9A5E-CDE54F6C55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81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93546-6DCF-4AD9-976E-7A7D4A955F12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F522F-2D36-45E4-ABBA-866600F967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04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7B087-DEF2-46A6-8352-7EF8ABE98E09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4611A-3C4F-4A0F-9692-2E4BF964D9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96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9DFA5-590D-4356-ABE6-A3A534AA9FF8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79009-0669-4F09-81EE-4C0AEB3C4D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7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32801-272E-4F0A-8A27-1817BE55485E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D260B-9B96-49F1-AD92-A3F8DD6CD7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68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731D5-7DE4-4D46-8D62-4066FA0A9A3E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55B4A-02B5-447A-BA48-68CD9D401B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1B36E-3222-4436-A2ED-F86655F4A860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4099C-64CF-479F-B73B-EB67CE2FF1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01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EB0AE-157A-4259-8C1E-983F312FEAF5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E2CB-CFCA-413E-B27E-9BC9E7F74B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58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78F391-B8F6-402E-92CB-B9EEAAAC2078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B92DBB-88F4-4E85-A489-0CC7D0B8DC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0C21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21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21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21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53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21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18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21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36</TotalTime>
  <Words>0</Words>
  <Application>Microsoft Office PowerPoint</Application>
  <PresentationFormat>On-screen Show (4:3)</PresentationFormat>
  <Paragraphs>0</Paragraphs>
  <Slides>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9</cp:revision>
  <dcterms:created xsi:type="dcterms:W3CDTF">2017-11-18T16:07:17Z</dcterms:created>
  <dcterms:modified xsi:type="dcterms:W3CDTF">2017-12-04T15:53:49Z</dcterms:modified>
</cp:coreProperties>
</file>