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51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676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8567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082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576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6248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451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741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548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73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41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48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25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828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425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3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5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96000">
              <a:schemeClr val="tx1"/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17-Dec-17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547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-1"/>
            <a:ext cx="9144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40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4B9FB1-6622-4CFE-850E-D979741EB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19301" y="551437"/>
            <a:ext cx="8534400" cy="1507067"/>
          </a:xfrm>
        </p:spPr>
        <p:txBody>
          <a:bodyPr>
            <a:normAutofit/>
          </a:bodyPr>
          <a:lstStyle/>
          <a:p>
            <a:r>
              <a:rPr lang="en-GB" sz="6000" dirty="0"/>
              <a:t>ADVENT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4BAA3A2-1004-4E89-8BFB-CA729E43A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499" y="1789044"/>
            <a:ext cx="8534400" cy="440708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3600" dirty="0"/>
              <a:t>THREE MEANING OF COMING</a:t>
            </a:r>
          </a:p>
          <a:p>
            <a:pPr marL="0" indent="0">
              <a:buNone/>
            </a:pPr>
            <a:r>
              <a:rPr lang="en-GB" sz="3600" dirty="0"/>
              <a:t>Jesus came as a baby</a:t>
            </a:r>
          </a:p>
          <a:p>
            <a:pPr marL="0" indent="0" algn="ctr">
              <a:buNone/>
            </a:pPr>
            <a:r>
              <a:rPr lang="en-GB" sz="3600" dirty="0"/>
              <a:t>Jesus comes to each of us</a:t>
            </a:r>
          </a:p>
          <a:p>
            <a:pPr marL="0" indent="0" algn="r">
              <a:buNone/>
            </a:pPr>
            <a:r>
              <a:rPr lang="en-GB" sz="3600" dirty="0"/>
              <a:t>Jesus will come again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62316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334F36-D948-48BB-9CE1-D60D2D093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04831" y="220133"/>
            <a:ext cx="8534400" cy="1507067"/>
          </a:xfrm>
        </p:spPr>
        <p:txBody>
          <a:bodyPr/>
          <a:lstStyle/>
          <a:p>
            <a:pPr algn="ctr"/>
            <a:r>
              <a:rPr lang="en-GB" dirty="0"/>
              <a:t>“With the Lord a day is as a thousand years”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FC18386-1971-4BBF-84E4-D3F6BBB58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51" y="2117036"/>
            <a:ext cx="8534400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/>
              <a:t>Time is God’s servant</a:t>
            </a:r>
          </a:p>
          <a:p>
            <a:pPr marL="0" indent="0" algn="ctr">
              <a:buNone/>
            </a:pPr>
            <a:r>
              <a:rPr lang="en-GB" sz="3200" dirty="0"/>
              <a:t>Brevity and intensity are decided by him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0DDAB84-B6D3-42B2-B86D-F08F729F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210849" y="1"/>
            <a:ext cx="8534400" cy="1507067"/>
          </a:xfrm>
        </p:spPr>
        <p:txBody>
          <a:bodyPr/>
          <a:lstStyle/>
          <a:p>
            <a:r>
              <a:rPr lang="en-GB" dirty="0"/>
              <a:t>Jesus return to earth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25BB07F-3D42-42EB-9C84-59823C141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09702" y="1245705"/>
            <a:ext cx="10182571" cy="5168347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GB" sz="4400" dirty="0"/>
              <a:t>Is promised in scripture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4400" dirty="0"/>
              <a:t>Jesus spoke of it himself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sz="4400" dirty="0"/>
              <a:t>Will signal the beginning of judgement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00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84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9B15232-5B70-4C39-83C7-3A65CE59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091580" y="273141"/>
            <a:ext cx="8534400" cy="1507067"/>
          </a:xfrm>
        </p:spPr>
        <p:txBody>
          <a:bodyPr/>
          <a:lstStyle/>
          <a:p>
            <a:r>
              <a:rPr lang="en-GB" dirty="0"/>
              <a:t>Jesus is returning to 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3E8D51D-C53A-4A47-9F37-E410817C5706}"/>
              </a:ext>
            </a:extLst>
          </p:cNvPr>
          <p:cNvSpPr txBox="1"/>
          <p:nvPr/>
        </p:nvSpPr>
        <p:spPr>
          <a:xfrm>
            <a:off x="-26504" y="1564243"/>
            <a:ext cx="85211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800" dirty="0"/>
              <a:t>“I don’t know if this is the last generation before the return of Jesus.</a:t>
            </a:r>
          </a:p>
          <a:p>
            <a:r>
              <a:rPr lang="en-GB" sz="3800" dirty="0"/>
              <a:t>What I do know is that this is my last generation. I do not get another opportunity to live my life rightly or to tell others of the Good News of the Gospel”</a:t>
            </a:r>
          </a:p>
          <a:p>
            <a:pPr algn="r"/>
            <a:r>
              <a:rPr lang="en-GB" sz="3800" dirty="0"/>
              <a:t>Larry </a:t>
            </a:r>
            <a:r>
              <a:rPr lang="en-GB" sz="3800" dirty="0" err="1"/>
              <a:t>Tomzac</a:t>
            </a:r>
            <a:endParaRPr lang="en-GB" sz="3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4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15951C-3A8C-473F-A6E6-8F495FE9F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839788" y="312898"/>
            <a:ext cx="8534400" cy="1507067"/>
          </a:xfrm>
        </p:spPr>
        <p:txBody>
          <a:bodyPr/>
          <a:lstStyle/>
          <a:p>
            <a:r>
              <a:rPr lang="en-GB" dirty="0"/>
              <a:t>Make every effort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13E48ADF-29D2-4DF1-BCB7-D046735D4355}"/>
              </a:ext>
            </a:extLst>
          </p:cNvPr>
          <p:cNvSpPr txBox="1"/>
          <p:nvPr/>
        </p:nvSpPr>
        <p:spPr>
          <a:xfrm>
            <a:off x="-839788" y="2239617"/>
            <a:ext cx="10566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/>
              <a:t>Spotless -</a:t>
            </a:r>
          </a:p>
          <a:p>
            <a:r>
              <a:rPr lang="en-GB" sz="4400" dirty="0"/>
              <a:t>		Righteousness assigned by God</a:t>
            </a:r>
          </a:p>
          <a:p>
            <a:endParaRPr lang="en-GB" sz="4400" dirty="0"/>
          </a:p>
          <a:p>
            <a:r>
              <a:rPr lang="en-GB" sz="4400" dirty="0"/>
              <a:t>Blamelessness –</a:t>
            </a:r>
          </a:p>
          <a:p>
            <a:r>
              <a:rPr lang="en-GB" sz="4400" dirty="0"/>
              <a:t>		Being without guilt or shame</a:t>
            </a:r>
          </a:p>
          <a:p>
            <a:endParaRPr lang="en-GB" sz="4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77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152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41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0AEBC6-CAE6-48B2-BC05-24C1084F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7180" y="2185137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en-GB" sz="6600" dirty="0"/>
              <a:t>The day of the lord</a:t>
            </a:r>
            <a:br>
              <a:rPr lang="en-GB" sz="6600" dirty="0"/>
            </a:br>
            <a:r>
              <a:rPr lang="en-GB" sz="6600" dirty="0"/>
              <a:t/>
            </a:r>
            <a:br>
              <a:rPr lang="en-GB" sz="6600" dirty="0"/>
            </a:br>
            <a:r>
              <a:rPr lang="en-GB" sz="6600" dirty="0"/>
              <a:t>are you prepared?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43822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140</TotalTime>
  <Words>130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Slice</vt:lpstr>
      <vt:lpstr>PowerPoint Presentation</vt:lpstr>
      <vt:lpstr>ADVENT</vt:lpstr>
      <vt:lpstr>“With the Lord a day is as a thousand years”</vt:lpstr>
      <vt:lpstr>Jesus return to earth</vt:lpstr>
      <vt:lpstr>Jesus is returning to us</vt:lpstr>
      <vt:lpstr>Make every effort</vt:lpstr>
      <vt:lpstr>PowerPoint Presentation</vt:lpstr>
      <vt:lpstr>The day of the lord  are you prepared?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DAY OF THE LORD</dc:title>
  <dc:creator>Owen James</dc:creator>
  <cp:lastModifiedBy>Graham</cp:lastModifiedBy>
  <cp:revision>10</cp:revision>
  <dcterms:created xsi:type="dcterms:W3CDTF">2017-12-16T20:18:12Z</dcterms:created>
  <dcterms:modified xsi:type="dcterms:W3CDTF">2017-12-17T15:42:15Z</dcterms:modified>
</cp:coreProperties>
</file>