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17/12/2017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15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5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1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188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8</cp:revision>
  <dcterms:created xsi:type="dcterms:W3CDTF">2017-12-16T14:54:13Z</dcterms:created>
  <dcterms:modified xsi:type="dcterms:W3CDTF">2017-12-17T15:02:05Z</dcterms:modified>
</cp:coreProperties>
</file>