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2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23/12/2017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79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40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5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8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7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5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2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4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8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3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380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53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7</cp:revision>
  <dcterms:created xsi:type="dcterms:W3CDTF">2017-12-22T15:41:47Z</dcterms:created>
  <dcterms:modified xsi:type="dcterms:W3CDTF">2017-12-23T12:12:51Z</dcterms:modified>
</cp:coreProperties>
</file>