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3721"/>
    <a:srgbClr val="0C0C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3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8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31/12/2017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9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77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12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3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415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01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02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61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67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09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32285"/>
      </p:ext>
    </p:extLst>
  </p:cSld>
  <p:clrMapOvr>
    <a:masterClrMapping/>
  </p:clrMapOvr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Roger default arial" id="{7D2429D7-8ECF-43DB-8FAF-CBFBB94FCFF7}" vid="{79754556-F16E-4891-A079-7D15898B9C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202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Grafton</dc:creator>
  <cp:lastModifiedBy>Graham</cp:lastModifiedBy>
  <cp:revision>15</cp:revision>
  <dcterms:created xsi:type="dcterms:W3CDTF">2017-12-30T13:30:55Z</dcterms:created>
  <dcterms:modified xsi:type="dcterms:W3CDTF">2017-12-31T16:14:41Z</dcterms:modified>
</cp:coreProperties>
</file>