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80C"/>
    <a:srgbClr val="0A0D14"/>
    <a:srgbClr val="08090E"/>
    <a:srgbClr val="0B0C0E"/>
    <a:srgbClr val="0C0E13"/>
    <a:srgbClr val="0C0D11"/>
    <a:srgbClr val="131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14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7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2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0654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Roger Grafton</cp:lastModifiedBy>
  <cp:revision>8</cp:revision>
  <dcterms:created xsi:type="dcterms:W3CDTF">2018-01-06T14:18:20Z</dcterms:created>
  <dcterms:modified xsi:type="dcterms:W3CDTF">2018-01-06T15:18:10Z</dcterms:modified>
</cp:coreProperties>
</file>