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3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7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6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94196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</cp:revision>
  <dcterms:created xsi:type="dcterms:W3CDTF">2018-01-13T16:18:59Z</dcterms:created>
  <dcterms:modified xsi:type="dcterms:W3CDTF">2018-01-14T15:24:53Z</dcterms:modified>
</cp:coreProperties>
</file>