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8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2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8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9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8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9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6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74064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6</cp:revision>
  <dcterms:created xsi:type="dcterms:W3CDTF">2018-01-14T13:00:48Z</dcterms:created>
  <dcterms:modified xsi:type="dcterms:W3CDTF">2018-01-14T20:20:45Z</dcterms:modified>
</cp:coreProperties>
</file>