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28/01/2018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28/01/2018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7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39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8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9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4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27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89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29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972004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88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5</cp:revision>
  <dcterms:created xsi:type="dcterms:W3CDTF">2018-01-28T14:12:44Z</dcterms:created>
  <dcterms:modified xsi:type="dcterms:W3CDTF">2018-01-28T20:22:30Z</dcterms:modified>
</cp:coreProperties>
</file>