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807"/>
    <a:srgbClr val="F8F8F8"/>
    <a:srgbClr val="140001"/>
    <a:srgbClr val="010100"/>
    <a:srgbClr val="F4E2BE"/>
    <a:srgbClr val="EFD6A5"/>
    <a:srgbClr val="BC4D1B"/>
    <a:srgbClr val="321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>
        <p:scale>
          <a:sx n="25" d="100"/>
          <a:sy n="25" d="100"/>
        </p:scale>
        <p:origin x="4506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19</cp:revision>
  <dcterms:created xsi:type="dcterms:W3CDTF">2018-01-13T12:22:17Z</dcterms:created>
  <dcterms:modified xsi:type="dcterms:W3CDTF">2018-02-15T13:50:34Z</dcterms:modified>
</cp:coreProperties>
</file>