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8" r:id="rId3"/>
    <p:sldId id="262" r:id="rId4"/>
    <p:sldId id="263" r:id="rId5"/>
    <p:sldId id="264" r:id="rId6"/>
    <p:sldId id="257" r:id="rId7"/>
    <p:sldId id="259" r:id="rId8"/>
    <p:sldId id="261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482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09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850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798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595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5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88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62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500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0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94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40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51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67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168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614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18-Feb-18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0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347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793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385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732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456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636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479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245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131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592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417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82216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236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DON’T BELIEVE IT!</dc:title>
  <dc:creator>Owen James</dc:creator>
  <cp:lastModifiedBy>Graham</cp:lastModifiedBy>
  <cp:revision>10</cp:revision>
  <dcterms:created xsi:type="dcterms:W3CDTF">2018-02-17T18:08:08Z</dcterms:created>
  <dcterms:modified xsi:type="dcterms:W3CDTF">2018-02-18T15:25:43Z</dcterms:modified>
</cp:coreProperties>
</file>