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  <p:sldId id="262" r:id="rId4"/>
    <p:sldId id="263" r:id="rId5"/>
    <p:sldId id="264" r:id="rId6"/>
    <p:sldId id="257" r:id="rId7"/>
    <p:sldId id="259" r:id="rId8"/>
    <p:sldId id="261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8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50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98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95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88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2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0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4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0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1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7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18-Feb-18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4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9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38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3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5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3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7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4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3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59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1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221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DON’T BELIEVE IT!</dc:title>
  <dc:creator>Owen James</dc:creator>
  <cp:lastModifiedBy>Graham</cp:lastModifiedBy>
  <cp:revision>10</cp:revision>
  <dcterms:created xsi:type="dcterms:W3CDTF">2018-02-17T18:08:08Z</dcterms:created>
  <dcterms:modified xsi:type="dcterms:W3CDTF">2018-02-18T15:25:43Z</dcterms:modified>
</cp:coreProperties>
</file>