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688" autoAdjust="0"/>
    <p:restoredTop sz="94660"/>
  </p:normalViewPr>
  <p:slideViewPr>
    <p:cSldViewPr snapToGrid="0">
      <p:cViewPr>
        <p:scale>
          <a:sx n="51" d="100"/>
          <a:sy n="51" d="100"/>
        </p:scale>
        <p:origin x="3786" y="14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15/02/2018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3988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15/02/2018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708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15/02/2018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479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15/02/2018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22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15/02/2018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346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15/02/2018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512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15/02/2018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7648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15/02/2018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450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15/02/2018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118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15/02/2018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7938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15/02/2018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537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C80AA-49A8-4FD1-A203-319E43F7AFE7}" type="datetimeFigureOut">
              <a:rPr lang="en-GB" smtClean="0"/>
              <a:t>15/02/2018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3202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542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13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17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691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050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5987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72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517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oger default arial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sz="40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Roger default arial" id="{7D2429D7-8ECF-43DB-8FAF-CBFBB94FCFF7}" vid="{79754556-F16E-4891-A079-7D15898B9C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186</TotalTime>
  <Words>0</Words>
  <Application>Microsoft Office PowerPoint</Application>
  <PresentationFormat>On-screen Show (4:3)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Roger default arial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 Grafton</dc:creator>
  <cp:lastModifiedBy>Roger Grafton</cp:lastModifiedBy>
  <cp:revision>7</cp:revision>
  <dcterms:created xsi:type="dcterms:W3CDTF">2018-01-28T14:12:44Z</dcterms:created>
  <dcterms:modified xsi:type="dcterms:W3CDTF">2018-02-15T15:31:07Z</dcterms:modified>
</cp:coreProperties>
</file>