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001"/>
    <a:srgbClr val="010100"/>
    <a:srgbClr val="F4E2BE"/>
    <a:srgbClr val="EFD6A5"/>
    <a:srgbClr val="BC4D1B"/>
    <a:srgbClr val="3215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04/03/2018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3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43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1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69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2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0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11793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257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12</cp:revision>
  <dcterms:created xsi:type="dcterms:W3CDTF">2018-01-13T12:22:17Z</dcterms:created>
  <dcterms:modified xsi:type="dcterms:W3CDTF">2018-03-04T15:12:26Z</dcterms:modified>
</cp:coreProperties>
</file>