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2" r="13711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273" y="5771051"/>
            <a:ext cx="875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God’s counsel</a:t>
            </a:r>
            <a:endParaRPr lang="en-GB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0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6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8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6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7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8</cp:revision>
  <dcterms:created xsi:type="dcterms:W3CDTF">2016-11-30T15:53:44Z</dcterms:created>
  <dcterms:modified xsi:type="dcterms:W3CDTF">2018-03-08T14:56:33Z</dcterms:modified>
</cp:coreProperties>
</file>