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5F5"/>
    <a:srgbClr val="231F20"/>
    <a:srgbClr val="161815"/>
    <a:srgbClr val="24271E"/>
    <a:srgbClr val="22231B"/>
    <a:srgbClr val="1A1C17"/>
    <a:srgbClr val="23261D"/>
    <a:srgbClr val="1C1E1B"/>
    <a:srgbClr val="171916"/>
    <a:srgbClr val="DE8C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231" autoAdjust="0"/>
    <p:restoredTop sz="94660"/>
  </p:normalViewPr>
  <p:slideViewPr>
    <p:cSldViewPr snapToGrid="0">
      <p:cViewPr varScale="1">
        <p:scale>
          <a:sx n="78" d="100"/>
          <a:sy n="78" d="100"/>
        </p:scale>
        <p:origin x="118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18/03/2018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988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18/03/2018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08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18/03/2018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79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18/03/2018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22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18/03/2018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346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18/03/2018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512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18/03/2018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64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18/03/2018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450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18/03/2018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118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18/03/2018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938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18/03/2018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537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C80AA-49A8-4FD1-A203-319E43F7AFE7}" type="datetimeFigureOut">
              <a:rPr lang="en-GB" smtClean="0"/>
              <a:t>18/03/2018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3202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941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274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676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368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6484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542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4699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328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5463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6675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477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1710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303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868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560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490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984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276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574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01355"/>
      </p:ext>
    </p:extLst>
  </p:cSld>
  <p:clrMapOvr>
    <a:masterClrMapping/>
  </p:clrMapOvr>
</p:sld>
</file>

<file path=ppt/theme/theme1.xml><?xml version="1.0" encoding="utf-8"?>
<a:theme xmlns:a="http://schemas.openxmlformats.org/drawingml/2006/main" name="Roger default arial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40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Roger default arial" id="{7D2429D7-8ECF-43DB-8FAF-CBFBB94FCFF7}" vid="{79754556-F16E-4891-A079-7D15898B9C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478</TotalTime>
  <Words>0</Words>
  <Application>Microsoft Office PowerPoint</Application>
  <PresentationFormat>On-screen Show (4:3)</PresentationFormat>
  <Paragraphs>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Roger default arial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Grafton</dc:creator>
  <cp:lastModifiedBy>Graham</cp:lastModifiedBy>
  <cp:revision>21</cp:revision>
  <dcterms:created xsi:type="dcterms:W3CDTF">2018-01-13T12:22:17Z</dcterms:created>
  <dcterms:modified xsi:type="dcterms:W3CDTF">2018-03-18T16:03:31Z</dcterms:modified>
</cp:coreProperties>
</file>