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8FF8C"/>
    <a:srgbClr val="C1C172"/>
    <a:srgbClr val="444406"/>
    <a:srgbClr val="393303"/>
    <a:srgbClr val="464607"/>
    <a:srgbClr val="434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05" autoAdjust="0"/>
    <p:restoredTop sz="94660"/>
  </p:normalViewPr>
  <p:slideViewPr>
    <p:cSldViewPr snapToGrid="0">
      <p:cViewPr>
        <p:scale>
          <a:sx n="118" d="100"/>
          <a:sy n="118" d="100"/>
        </p:scale>
        <p:origin x="189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128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11</cp:revision>
  <dcterms:created xsi:type="dcterms:W3CDTF">2018-03-24T12:44:11Z</dcterms:created>
  <dcterms:modified xsi:type="dcterms:W3CDTF">2018-03-24T14:52:31Z</dcterms:modified>
</cp:coreProperties>
</file>