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8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41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1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0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1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7" r="10858"/>
          <a:stretch/>
        </p:blipFill>
        <p:spPr>
          <a:xfrm>
            <a:off x="0" y="465826"/>
            <a:ext cx="9184095" cy="584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6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8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Stand-no d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9560"/>
            <a:ext cx="9205424" cy="6385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45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10</cp:revision>
  <dcterms:created xsi:type="dcterms:W3CDTF">2016-11-30T15:53:44Z</dcterms:created>
  <dcterms:modified xsi:type="dcterms:W3CDTF">2018-03-21T14:59:21Z</dcterms:modified>
</cp:coreProperties>
</file>