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0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93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63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35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10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9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30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98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90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19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97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D64F-164C-41E1-A7D7-D5749AE5133C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88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73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384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410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819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00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114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7" r="10858"/>
          <a:stretch/>
        </p:blipFill>
        <p:spPr>
          <a:xfrm>
            <a:off x="0" y="465826"/>
            <a:ext cx="9184095" cy="5848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168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93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385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Stand-no d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79560"/>
            <a:ext cx="9205424" cy="6385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0459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10</cp:revision>
  <dcterms:created xsi:type="dcterms:W3CDTF">2016-11-30T15:53:44Z</dcterms:created>
  <dcterms:modified xsi:type="dcterms:W3CDTF">2018-03-21T14:59:21Z</dcterms:modified>
</cp:coreProperties>
</file>