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3" r:id="rId4"/>
    <p:sldId id="264" r:id="rId5"/>
    <p:sldId id="260" r:id="rId6"/>
    <p:sldId id="266" r:id="rId7"/>
    <p:sldId id="267" r:id="rId8"/>
    <p:sldId id="265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00"/>
    <a:srgbClr val="C4C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258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12</cp:revision>
  <dcterms:created xsi:type="dcterms:W3CDTF">2018-04-12T11:59:00Z</dcterms:created>
  <dcterms:modified xsi:type="dcterms:W3CDTF">2018-04-15T19:15:38Z</dcterms:modified>
</cp:coreProperties>
</file>