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7810" autoAdjust="0"/>
    <p:restoredTop sz="94660"/>
  </p:normalViewPr>
  <p:slideViewPr>
    <p:cSldViewPr snapToGrid="0">
      <p:cViewPr varScale="1">
        <p:scale>
          <a:sx n="78" d="100"/>
          <a:sy n="78" d="100"/>
        </p:scale>
        <p:origin x="1240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DC80AA-49A8-4FD1-A203-319E43F7AFE7}" type="datetimeFigureOut">
              <a:rPr lang="en-GB" smtClean="0"/>
              <a:t>15/04/2018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1713F-427D-41EB-979B-0608945269E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039887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DC80AA-49A8-4FD1-A203-319E43F7AFE7}" type="datetimeFigureOut">
              <a:rPr lang="en-GB" smtClean="0"/>
              <a:t>15/04/2018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1713F-427D-41EB-979B-0608945269E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67080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DC80AA-49A8-4FD1-A203-319E43F7AFE7}" type="datetimeFigureOut">
              <a:rPr lang="en-GB" smtClean="0"/>
              <a:t>15/04/2018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1713F-427D-41EB-979B-0608945269E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64791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DC80AA-49A8-4FD1-A203-319E43F7AFE7}" type="datetimeFigureOut">
              <a:rPr lang="en-GB" smtClean="0"/>
              <a:t>15/04/2018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1713F-427D-41EB-979B-0608945269E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12224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DC80AA-49A8-4FD1-A203-319E43F7AFE7}" type="datetimeFigureOut">
              <a:rPr lang="en-GB" smtClean="0"/>
              <a:t>15/04/2018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1713F-427D-41EB-979B-0608945269E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023463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DC80AA-49A8-4FD1-A203-319E43F7AFE7}" type="datetimeFigureOut">
              <a:rPr lang="en-GB" smtClean="0"/>
              <a:t>15/04/2018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1713F-427D-41EB-979B-0608945269E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75120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DC80AA-49A8-4FD1-A203-319E43F7AFE7}" type="datetimeFigureOut">
              <a:rPr lang="en-GB" smtClean="0"/>
              <a:t>15/04/2018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1713F-427D-41EB-979B-0608945269E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276483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DC80AA-49A8-4FD1-A203-319E43F7AFE7}" type="datetimeFigureOut">
              <a:rPr lang="en-GB" smtClean="0"/>
              <a:t>15/04/2018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1713F-427D-41EB-979B-0608945269E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784504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DC80AA-49A8-4FD1-A203-319E43F7AFE7}" type="datetimeFigureOut">
              <a:rPr lang="en-GB" smtClean="0"/>
              <a:t>15/04/2018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1713F-427D-41EB-979B-0608945269E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831186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DC80AA-49A8-4FD1-A203-319E43F7AFE7}" type="datetimeFigureOut">
              <a:rPr lang="en-GB" smtClean="0"/>
              <a:t>15/04/2018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1713F-427D-41EB-979B-0608945269E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679381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DC80AA-49A8-4FD1-A203-319E43F7AFE7}" type="datetimeFigureOut">
              <a:rPr lang="en-GB" smtClean="0"/>
              <a:t>15/04/2018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1713F-427D-41EB-979B-0608945269E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945375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DC80AA-49A8-4FD1-A203-319E43F7AFE7}" type="datetimeFigureOut">
              <a:rPr lang="en-GB" smtClean="0"/>
              <a:t>15/04/2018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81713F-427D-41EB-979B-0608945269E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832023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00285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74983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20394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0867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44247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70185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96598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622534"/>
      </p:ext>
    </p:extLst>
  </p:cSld>
  <p:clrMapOvr>
    <a:masterClrMapping/>
  </p:clrMapOvr>
</p:sld>
</file>

<file path=ppt/theme/theme1.xml><?xml version="1.0" encoding="utf-8"?>
<a:theme xmlns:a="http://schemas.openxmlformats.org/drawingml/2006/main" name="Roger default arial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ctr">
          <a:defRPr sz="4000" dirty="0" smtClean="0">
            <a:latin typeface="Arial" panose="020B0604020202020204" pitchFamily="34" charset="0"/>
            <a:cs typeface="Arial" panose="020B0604020202020204" pitchFamily="34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Roger default arial" id="{7D2429D7-8ECF-43DB-8FAF-CBFBB94FCFF7}" vid="{79754556-F16E-4891-A079-7D15898B9C08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Default Theme</Template>
  <TotalTime>116</TotalTime>
  <Words>0</Words>
  <Application>Microsoft Office PowerPoint</Application>
  <PresentationFormat>On-screen Show (4:3)</PresentationFormat>
  <Paragraphs>0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1" baseType="lpstr">
      <vt:lpstr>Arial</vt:lpstr>
      <vt:lpstr>Calibri</vt:lpstr>
      <vt:lpstr>Roger default arial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Roger Grafton</dc:creator>
  <cp:lastModifiedBy>Graham</cp:lastModifiedBy>
  <cp:revision>5</cp:revision>
  <dcterms:created xsi:type="dcterms:W3CDTF">2018-04-15T08:02:46Z</dcterms:created>
  <dcterms:modified xsi:type="dcterms:W3CDTF">2018-04-15T19:09:07Z</dcterms:modified>
</cp:coreProperties>
</file>