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1" r:id="rId4"/>
    <p:sldId id="257" r:id="rId5"/>
    <p:sldId id="263" r:id="rId6"/>
    <p:sldId id="260" r:id="rId7"/>
    <p:sldId id="262" r:id="rId8"/>
    <p:sldId id="272" r:id="rId9"/>
    <p:sldId id="266" r:id="rId10"/>
    <p:sldId id="267" r:id="rId11"/>
    <p:sldId id="268" r:id="rId12"/>
    <p:sldId id="265" r:id="rId13"/>
    <p:sldId id="269" r:id="rId14"/>
    <p:sldId id="264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2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DFBF4A-4350-460B-8784-55C55C347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DFC45E1-7FA6-4FB1-A5A1-D2DC1D7BD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9FE4918-9152-42BA-B288-F088D0A7E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17A-5999-41EF-8C84-CB6DEFC4A90C}" type="datetimeFigureOut">
              <a:rPr lang="en-GB" smtClean="0"/>
              <a:t>19/04/2018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926D18-4D31-4FDC-A40B-70FBC9B77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AEA4150-6D67-4FB6-8FAC-B0FE9FBC2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E2CE-D5CB-47A4-95E6-D6E34709EC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159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5B220D-2412-4ED9-95B7-BA718C535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5D4D4E5-4703-41AD-813C-921532042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E1772E-441D-4DAD-AD9B-D6F84E73C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17A-5999-41EF-8C84-CB6DEFC4A90C}" type="datetimeFigureOut">
              <a:rPr lang="en-GB" smtClean="0"/>
              <a:t>19/04/2018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A82C3EF-40F9-4F25-9703-4995834FF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E0178FC-D5EC-4DBC-A6A0-7E6297AEE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E2CE-D5CB-47A4-95E6-D6E34709EC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705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6B556FA-9508-43C8-A5B1-5B5DBE8650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956F0D4-352B-49C8-AAA7-8501DDA92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5B74A8-84DF-4122-9783-5F1078ED6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17A-5999-41EF-8C84-CB6DEFC4A90C}" type="datetimeFigureOut">
              <a:rPr lang="en-GB" smtClean="0"/>
              <a:t>19/04/2018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C6BC401-7AC9-41FE-BB76-E51E3A83E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0E1C411-3702-4187-992C-786E2B04E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E2CE-D5CB-47A4-95E6-D6E34709EC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354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654993-37B5-4630-BAB5-1E51B0FD0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2C50CF1-2D4B-41A0-BBFF-566D38E69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4B4176-8D53-4FA3-8F2E-CEA797A1C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17A-5999-41EF-8C84-CB6DEFC4A90C}" type="datetimeFigureOut">
              <a:rPr lang="en-GB" smtClean="0"/>
              <a:t>19/04/2018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228333-BC1F-438C-835C-115D06767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AF2EF7-9587-4A90-B120-A79BF2DB4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E2CE-D5CB-47A4-95E6-D6E34709EC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941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8D2CCD-B2A8-4CC5-90A0-12BCFA4A5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8CDC6DA-6537-4CAE-8264-56E206FD6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B92A336-0E6B-47F6-A350-A366D9C5F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17A-5999-41EF-8C84-CB6DEFC4A90C}" type="datetimeFigureOut">
              <a:rPr lang="en-GB" smtClean="0"/>
              <a:t>19/04/2018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68FDFD7-5796-461C-82DA-EFC5D240C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230E7A-747C-4353-A792-BF82F5D2A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E2CE-D5CB-47A4-95E6-D6E34709EC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82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256BAF-0F5A-4755-8883-ED6444EDB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B37154-D655-418D-A981-83ADA2508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4C297B8-216B-44FE-BFA3-7F71BBB94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109C097-9432-4D23-B16B-530E2A867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17A-5999-41EF-8C84-CB6DEFC4A90C}" type="datetimeFigureOut">
              <a:rPr lang="en-GB" smtClean="0"/>
              <a:t>19/04/2018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DD9C955-CD29-4904-973B-6EB527F7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D100395-FBA4-4BCB-A419-9D5EA5906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E2CE-D5CB-47A4-95E6-D6E34709EC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92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32625B-9D58-44EA-8646-653884363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4025E76-21D2-4872-82F7-DACAD33D4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4989C45-894C-4C44-B12A-E7DBB92EB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67288AD-DBA5-4C38-8C04-D403444DC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EE3D9FC-C7E2-4BC1-81DC-6D49473C60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4B5481D-1A73-4045-A1AA-E00DD13D0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17A-5999-41EF-8C84-CB6DEFC4A90C}" type="datetimeFigureOut">
              <a:rPr lang="en-GB" smtClean="0"/>
              <a:t>19/04/2018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C765EA1-EFA3-4D5D-966F-1C5A60361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EC90CD6-0C16-4F8E-9F5E-430A4D0E3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E2CE-D5CB-47A4-95E6-D6E34709EC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774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D11E03-0427-4E8D-BB1B-BFB9492C5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03E1709-8AD8-487F-8EE1-985A79093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17A-5999-41EF-8C84-CB6DEFC4A90C}" type="datetimeFigureOut">
              <a:rPr lang="en-GB" smtClean="0"/>
              <a:t>19/04/2018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4CDD0BA-283A-4C0B-ABF9-99213B3A7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26396B3-110D-45E9-B9AA-0341621AA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E2CE-D5CB-47A4-95E6-D6E34709EC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57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370C3B0-015E-4D77-929D-A13457478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17A-5999-41EF-8C84-CB6DEFC4A90C}" type="datetimeFigureOut">
              <a:rPr lang="en-GB" smtClean="0"/>
              <a:t>19/04/2018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2178340-C8E1-4369-92A0-7D44DFE80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3A0BF1B-07FE-458B-AA8A-C85340924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E2CE-D5CB-47A4-95E6-D6E34709EC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03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06BAAB-2BB2-4B35-8223-B23161EBC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97CE3D7-CE7A-4433-BF26-6F719551C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42021B5-65D1-47C2-89F4-4E826966C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12AB468-5822-457E-A54F-1168C1AF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17A-5999-41EF-8C84-CB6DEFC4A90C}" type="datetimeFigureOut">
              <a:rPr lang="en-GB" smtClean="0"/>
              <a:t>19/04/2018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3391041-2F1D-4D77-90DF-781FA1AF3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27974E3-38FC-456D-B762-55339DF12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E2CE-D5CB-47A4-95E6-D6E34709EC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290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ED6FBD-A88E-46DA-9F89-1340FCC79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86E7F77-F8D5-4EFB-B266-6DD4D06C01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077ECAD-915E-43A4-9D9E-E0F39B371D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CD3FD5C-C8E6-4260-8A46-8FCA6F224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17A-5999-41EF-8C84-CB6DEFC4A90C}" type="datetimeFigureOut">
              <a:rPr lang="en-GB" smtClean="0"/>
              <a:t>19/04/2018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FE5CCFF-7124-45EB-8D85-D528AAA9F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F865886-98A1-4B41-9D43-A99A2A12E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E2CE-D5CB-47A4-95E6-D6E34709EC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46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1A88353-5085-480B-A5C6-72B865F4B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0496D83-61BA-4F53-BF6E-DBAE3D07C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8815390-8AB8-4885-A0B5-03AD5E7B6B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D517A-5999-41EF-8C84-CB6DEFC4A90C}" type="datetimeFigureOut">
              <a:rPr lang="en-GB" smtClean="0"/>
              <a:t>19/04/2018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410DF9-1338-4C21-A1AC-2C4FB4511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681D6F-7A31-4650-90B5-B60D186C7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4E2CE-D5CB-47A4-95E6-D6E34709EC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7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EBW5AEHTS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6DHRFuCEwA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7A96CE-4E55-468E-BC71-5580E0D51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18B8E68-0E02-45FA-BFB9-B3806FD2B1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FB4633A-EC01-4AE9-A20C-564A8FCD0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0963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EFF95F1-C675-4080-94DF-7EF49F49B2C6}"/>
              </a:ext>
            </a:extLst>
          </p:cNvPr>
          <p:cNvSpPr txBox="1"/>
          <p:nvPr/>
        </p:nvSpPr>
        <p:spPr>
          <a:xfrm>
            <a:off x="3737114" y="4333461"/>
            <a:ext cx="4373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HUMILITY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Philippians 2:1-11</a:t>
            </a:r>
          </a:p>
        </p:txBody>
      </p:sp>
    </p:spTree>
    <p:extLst>
      <p:ext uri="{BB962C8B-B14F-4D97-AF65-F5344CB8AC3E}">
        <p14:creationId xmlns:p14="http://schemas.microsoft.com/office/powerpoint/2010/main" val="4140587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erson wearing a suit and tie&#10;&#10;Description generated with very high confidence">
            <a:extLst>
              <a:ext uri="{FF2B5EF4-FFF2-40B4-BE49-F238E27FC236}">
                <a16:creationId xmlns="" xmlns:a16="http://schemas.microsoft.com/office/drawing/2014/main" id="{150C64E3-82FB-4CC2-B0D1-5B715270A8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3" r="1" b="4070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45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ree, outdoor, person, ground&#10;&#10;Description generated with very high confidence">
            <a:extLst>
              <a:ext uri="{FF2B5EF4-FFF2-40B4-BE49-F238E27FC236}">
                <a16:creationId xmlns="" xmlns:a16="http://schemas.microsoft.com/office/drawing/2014/main" id="{249AE453-3C2A-416D-BC7A-2411A4BBFA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9344" y="833515"/>
            <a:ext cx="6745459" cy="5303520"/>
          </a:xfrm>
        </p:spPr>
      </p:pic>
    </p:spTree>
    <p:extLst>
      <p:ext uri="{BB962C8B-B14F-4D97-AF65-F5344CB8AC3E}">
        <p14:creationId xmlns:p14="http://schemas.microsoft.com/office/powerpoint/2010/main" val="1899561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indoor, wall, sitting&#10;&#10;Description generated with high confidence">
            <a:extLst>
              <a:ext uri="{FF2B5EF4-FFF2-40B4-BE49-F238E27FC236}">
                <a16:creationId xmlns="" xmlns:a16="http://schemas.microsoft.com/office/drawing/2014/main" id="{B42BF822-A7B6-46F3-805A-55C84F0E67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4" b="271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1F7C135-EC11-42CA-8865-376F4CB6AA82}"/>
              </a:ext>
            </a:extLst>
          </p:cNvPr>
          <p:cNvSpPr txBox="1"/>
          <p:nvPr/>
        </p:nvSpPr>
        <p:spPr>
          <a:xfrm>
            <a:off x="1298713" y="1563757"/>
            <a:ext cx="98463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GB" sz="3600" dirty="0">
                <a:solidFill>
                  <a:schemeClr val="bg1"/>
                </a:solidFill>
              </a:rPr>
              <a:t>Giving up our desires</a:t>
            </a:r>
          </a:p>
          <a:p>
            <a:pPr marL="742950" indent="-742950">
              <a:buAutoNum type="arabicPeriod"/>
            </a:pPr>
            <a:r>
              <a:rPr lang="en-GB" sz="3600" dirty="0">
                <a:solidFill>
                  <a:schemeClr val="bg1"/>
                </a:solidFill>
              </a:rPr>
              <a:t>Becoming less so others can become more</a:t>
            </a:r>
          </a:p>
          <a:p>
            <a:pPr marL="742950" indent="-742950">
              <a:buAutoNum type="arabicPeriod"/>
            </a:pPr>
            <a:r>
              <a:rPr lang="en-GB" sz="3600" dirty="0">
                <a:solidFill>
                  <a:schemeClr val="bg1"/>
                </a:solidFill>
              </a:rPr>
              <a:t>Being obedient to God’s call whatever the cost</a:t>
            </a:r>
          </a:p>
        </p:txBody>
      </p:sp>
    </p:spTree>
    <p:extLst>
      <p:ext uri="{BB962C8B-B14F-4D97-AF65-F5344CB8AC3E}">
        <p14:creationId xmlns:p14="http://schemas.microsoft.com/office/powerpoint/2010/main" val="299789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wearing a hat&#10;&#10;Description generated with very high confidence">
            <a:extLst>
              <a:ext uri="{FF2B5EF4-FFF2-40B4-BE49-F238E27FC236}">
                <a16:creationId xmlns="" xmlns:a16="http://schemas.microsoft.com/office/drawing/2014/main" id="{D30E1E21-BC01-46AE-BC0B-3F2AEC639F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71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indoor, wall, sitting&#10;&#10;Description generated with high confidence">
            <a:extLst>
              <a:ext uri="{FF2B5EF4-FFF2-40B4-BE49-F238E27FC236}">
                <a16:creationId xmlns="" xmlns:a16="http://schemas.microsoft.com/office/drawing/2014/main" id="{B42BF822-A7B6-46F3-805A-55C84F0E67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4" b="271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370289A-F551-4E32-8606-8F1679C755B9}"/>
              </a:ext>
            </a:extLst>
          </p:cNvPr>
          <p:cNvSpPr txBox="1"/>
          <p:nvPr/>
        </p:nvSpPr>
        <p:spPr>
          <a:xfrm>
            <a:off x="1617785" y="1279157"/>
            <a:ext cx="82285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L</a:t>
            </a:r>
            <a:r>
              <a:rPr lang="en-GB" sz="4000" dirty="0">
                <a:solidFill>
                  <a:schemeClr val="bg1"/>
                </a:solidFill>
              </a:rPr>
              <a:t>OVE</a:t>
            </a:r>
          </a:p>
          <a:p>
            <a:r>
              <a:rPr lang="en-GB" sz="4000" dirty="0">
                <a:solidFill>
                  <a:srgbClr val="FF0000"/>
                </a:solidFill>
              </a:rPr>
              <a:t>O</a:t>
            </a:r>
            <a:r>
              <a:rPr lang="en-GB" sz="4000" dirty="0">
                <a:solidFill>
                  <a:schemeClr val="bg1"/>
                </a:solidFill>
              </a:rPr>
              <a:t>NE IN SPIRIT AND PURPOSE</a:t>
            </a:r>
          </a:p>
          <a:p>
            <a:r>
              <a:rPr lang="en-GB" sz="4000" dirty="0">
                <a:solidFill>
                  <a:srgbClr val="FF0000"/>
                </a:solidFill>
              </a:rPr>
              <a:t>V</a:t>
            </a:r>
            <a:r>
              <a:rPr lang="en-GB" sz="4000" dirty="0">
                <a:solidFill>
                  <a:schemeClr val="bg1"/>
                </a:solidFill>
              </a:rPr>
              <a:t>ALUING OTHERS – SELFLESS SERVANT</a:t>
            </a:r>
          </a:p>
          <a:p>
            <a:r>
              <a:rPr lang="en-GB" sz="4000" dirty="0">
                <a:solidFill>
                  <a:srgbClr val="FF0000"/>
                </a:solidFill>
              </a:rPr>
              <a:t>E</a:t>
            </a:r>
            <a:r>
              <a:rPr lang="en-GB" sz="4000" dirty="0">
                <a:solidFill>
                  <a:schemeClr val="bg1"/>
                </a:solidFill>
              </a:rPr>
              <a:t>MULATING JESUS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203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indoor, wall, sitting&#10;&#10;Description generated with high confidence">
            <a:extLst>
              <a:ext uri="{FF2B5EF4-FFF2-40B4-BE49-F238E27FC236}">
                <a16:creationId xmlns="" xmlns:a16="http://schemas.microsoft.com/office/drawing/2014/main" id="{B42BF822-A7B6-46F3-805A-55C84F0E67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4" b="2716"/>
          <a:stretch/>
        </p:blipFill>
        <p:spPr>
          <a:xfrm>
            <a:off x="20" y="-18287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785D078-0B59-4794-BE74-B9763B2EE44C}"/>
              </a:ext>
            </a:extLst>
          </p:cNvPr>
          <p:cNvSpPr txBox="1"/>
          <p:nvPr/>
        </p:nvSpPr>
        <p:spPr>
          <a:xfrm>
            <a:off x="516835" y="543339"/>
            <a:ext cx="5009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C98D8AF-2C0C-43DD-8F76-F6BA8D62F157}"/>
              </a:ext>
            </a:extLst>
          </p:cNvPr>
          <p:cNvSpPr txBox="1"/>
          <p:nvPr/>
        </p:nvSpPr>
        <p:spPr>
          <a:xfrm>
            <a:off x="669235" y="695739"/>
            <a:ext cx="5009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2400B1E-D9C9-41C7-A73D-769F9B1B2FDB}"/>
              </a:ext>
            </a:extLst>
          </p:cNvPr>
          <p:cNvSpPr txBox="1"/>
          <p:nvPr/>
        </p:nvSpPr>
        <p:spPr>
          <a:xfrm>
            <a:off x="669235" y="728005"/>
            <a:ext cx="584421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To speak as little as possible of one’s self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To keep busy with your own affairs, not those of others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To avoid curiosity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Do not interfere with the affairs of others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Accept small irritations with good humour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Do not dwell on the faults of others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Accept censures or criticism even if unmerited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Give in to the will of others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Accept insults and injuries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Accept contempt, being forgotten and disregarded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Be courteous and delicate even if provoked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Do not seek to be admired or loved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Do not protect yourself behind your own dignity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Give in , in discussions, even when you are right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Choose always the more difficult task</a:t>
            </a:r>
          </a:p>
        </p:txBody>
      </p:sp>
      <p:pic>
        <p:nvPicPr>
          <p:cNvPr id="8" name="Picture 7" descr="A close up of a person&#10;&#10;Description generated with high confidence">
            <a:extLst>
              <a:ext uri="{FF2B5EF4-FFF2-40B4-BE49-F238E27FC236}">
                <a16:creationId xmlns="" xmlns:a16="http://schemas.microsoft.com/office/drawing/2014/main" id="{FA1E1908-9180-4B2A-860D-A206CD95B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-182869"/>
            <a:ext cx="3962400" cy="441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4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>
            <a:hlinkClick r:id="" action="ppaction://media"/>
            <a:extLst>
              <a:ext uri="{FF2B5EF4-FFF2-40B4-BE49-F238E27FC236}">
                <a16:creationId xmlns="" xmlns:a16="http://schemas.microsoft.com/office/drawing/2014/main" id="{0179337D-6464-45CA-B71C-48BC818D676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10748" y="0"/>
            <a:ext cx="86934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11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standing in front of a building&#10;&#10;Description generated with very high confidence">
            <a:extLst>
              <a:ext uri="{FF2B5EF4-FFF2-40B4-BE49-F238E27FC236}">
                <a16:creationId xmlns="" xmlns:a16="http://schemas.microsoft.com/office/drawing/2014/main" id="{E2FBB705-551F-4148-A283-1BDE17CEC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" y="0"/>
            <a:ext cx="4937760" cy="6858000"/>
          </a:xfrm>
        </p:spPr>
      </p:pic>
      <p:pic>
        <p:nvPicPr>
          <p:cNvPr id="7" name="Picture 6" descr="A picture containing wall, indoor&#10;&#10;Description generated with very high confidence">
            <a:extLst>
              <a:ext uri="{FF2B5EF4-FFF2-40B4-BE49-F238E27FC236}">
                <a16:creationId xmlns="" xmlns:a16="http://schemas.microsoft.com/office/drawing/2014/main" id="{0F23AB44-5E54-4854-8D92-47AA9EB4F3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25806" y="570194"/>
            <a:ext cx="6804978" cy="566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16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indoor, wall, sitting&#10;&#10;Description generated with high confidence">
            <a:extLst>
              <a:ext uri="{FF2B5EF4-FFF2-40B4-BE49-F238E27FC236}">
                <a16:creationId xmlns="" xmlns:a16="http://schemas.microsoft.com/office/drawing/2014/main" id="{B42BF822-A7B6-46F3-805A-55C84F0E67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4" b="271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370289A-F551-4E32-8606-8F1679C755B9}"/>
              </a:ext>
            </a:extLst>
          </p:cNvPr>
          <p:cNvSpPr txBox="1"/>
          <p:nvPr/>
        </p:nvSpPr>
        <p:spPr>
          <a:xfrm>
            <a:off x="1617785" y="1279157"/>
            <a:ext cx="8228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L</a:t>
            </a:r>
            <a:r>
              <a:rPr lang="en-GB" sz="4000" dirty="0">
                <a:solidFill>
                  <a:schemeClr val="bg1"/>
                </a:solidFill>
              </a:rPr>
              <a:t>OVE</a:t>
            </a:r>
          </a:p>
        </p:txBody>
      </p:sp>
    </p:spTree>
    <p:extLst>
      <p:ext uri="{BB962C8B-B14F-4D97-AF65-F5344CB8AC3E}">
        <p14:creationId xmlns:p14="http://schemas.microsoft.com/office/powerpoint/2010/main" val="3107394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indoor, wall, sitting&#10;&#10;Description generated with high confidence">
            <a:extLst>
              <a:ext uri="{FF2B5EF4-FFF2-40B4-BE49-F238E27FC236}">
                <a16:creationId xmlns="" xmlns:a16="http://schemas.microsoft.com/office/drawing/2014/main" id="{B42BF822-A7B6-46F3-805A-55C84F0E67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4" b="271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370289A-F551-4E32-8606-8F1679C755B9}"/>
              </a:ext>
            </a:extLst>
          </p:cNvPr>
          <p:cNvSpPr txBox="1"/>
          <p:nvPr/>
        </p:nvSpPr>
        <p:spPr>
          <a:xfrm>
            <a:off x="1617785" y="1279157"/>
            <a:ext cx="82285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L</a:t>
            </a:r>
            <a:r>
              <a:rPr lang="en-GB" sz="4000" dirty="0">
                <a:solidFill>
                  <a:schemeClr val="bg1"/>
                </a:solidFill>
              </a:rPr>
              <a:t>OVE</a:t>
            </a:r>
          </a:p>
          <a:p>
            <a:r>
              <a:rPr lang="en-GB" sz="4000" dirty="0">
                <a:solidFill>
                  <a:srgbClr val="FF0000"/>
                </a:solidFill>
              </a:rPr>
              <a:t>O</a:t>
            </a:r>
            <a:r>
              <a:rPr lang="en-GB" sz="4000" dirty="0">
                <a:solidFill>
                  <a:schemeClr val="bg1"/>
                </a:solidFill>
              </a:rPr>
              <a:t>NE IN SPIRIT AND PURPOSE</a:t>
            </a:r>
          </a:p>
        </p:txBody>
      </p:sp>
    </p:spTree>
    <p:extLst>
      <p:ext uri="{BB962C8B-B14F-4D97-AF65-F5344CB8AC3E}">
        <p14:creationId xmlns:p14="http://schemas.microsoft.com/office/powerpoint/2010/main" val="2940211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indoor, wall, sitting&#10;&#10;Description generated with high confidence">
            <a:extLst>
              <a:ext uri="{FF2B5EF4-FFF2-40B4-BE49-F238E27FC236}">
                <a16:creationId xmlns="" xmlns:a16="http://schemas.microsoft.com/office/drawing/2014/main" id="{B42BF822-A7B6-46F3-805A-55C84F0E67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4" b="271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93566EE-089E-4F63-8443-0AC11CFA4F90}"/>
              </a:ext>
            </a:extLst>
          </p:cNvPr>
          <p:cNvSpPr txBox="1"/>
          <p:nvPr/>
        </p:nvSpPr>
        <p:spPr>
          <a:xfrm>
            <a:off x="609600" y="1789043"/>
            <a:ext cx="691763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GB" sz="2800" dirty="0">
                <a:solidFill>
                  <a:schemeClr val="bg1"/>
                </a:solidFill>
              </a:rPr>
              <a:t>You were planned for God’s pleasure</a:t>
            </a:r>
          </a:p>
          <a:p>
            <a:pPr marL="457200" indent="-457200">
              <a:buFontTx/>
              <a:buChar char="-"/>
            </a:pPr>
            <a:r>
              <a:rPr lang="en-GB" sz="2800" dirty="0">
                <a:solidFill>
                  <a:schemeClr val="bg1"/>
                </a:solidFill>
              </a:rPr>
              <a:t>You were formed for God’s family</a:t>
            </a:r>
          </a:p>
          <a:p>
            <a:pPr marL="457200" indent="-457200">
              <a:buFontTx/>
              <a:buChar char="-"/>
            </a:pPr>
            <a:r>
              <a:rPr lang="en-GB" sz="2800" dirty="0">
                <a:solidFill>
                  <a:schemeClr val="bg1"/>
                </a:solidFill>
              </a:rPr>
              <a:t>You were created to become like Christ</a:t>
            </a:r>
          </a:p>
          <a:p>
            <a:pPr marL="457200" indent="-457200">
              <a:buFontTx/>
              <a:buChar char="-"/>
            </a:pPr>
            <a:r>
              <a:rPr lang="en-GB" sz="2800" dirty="0">
                <a:solidFill>
                  <a:schemeClr val="bg1"/>
                </a:solidFill>
              </a:rPr>
              <a:t>You were shaped for serving God</a:t>
            </a:r>
          </a:p>
          <a:p>
            <a:pPr marL="457200" indent="-457200">
              <a:buFontTx/>
              <a:buChar char="-"/>
            </a:pPr>
            <a:r>
              <a:rPr lang="en-GB" sz="2800" dirty="0">
                <a:solidFill>
                  <a:schemeClr val="bg1"/>
                </a:solidFill>
              </a:rPr>
              <a:t>You were made for mission</a:t>
            </a:r>
          </a:p>
          <a:p>
            <a:pPr marL="457200" indent="-457200">
              <a:buFontTx/>
              <a:buChar char="-"/>
            </a:pPr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RICK WARREN – The Purpose Driven Life</a:t>
            </a:r>
          </a:p>
        </p:txBody>
      </p:sp>
    </p:spTree>
    <p:extLst>
      <p:ext uri="{BB962C8B-B14F-4D97-AF65-F5344CB8AC3E}">
        <p14:creationId xmlns:p14="http://schemas.microsoft.com/office/powerpoint/2010/main" val="4094709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indoor, wall, sitting&#10;&#10;Description generated with high confidence">
            <a:extLst>
              <a:ext uri="{FF2B5EF4-FFF2-40B4-BE49-F238E27FC236}">
                <a16:creationId xmlns="" xmlns:a16="http://schemas.microsoft.com/office/drawing/2014/main" id="{B42BF822-A7B6-46F3-805A-55C84F0E67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4" b="271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370289A-F551-4E32-8606-8F1679C755B9}"/>
              </a:ext>
            </a:extLst>
          </p:cNvPr>
          <p:cNvSpPr txBox="1"/>
          <p:nvPr/>
        </p:nvSpPr>
        <p:spPr>
          <a:xfrm>
            <a:off x="1617785" y="1279157"/>
            <a:ext cx="82285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L</a:t>
            </a:r>
            <a:r>
              <a:rPr lang="en-GB" sz="4000" dirty="0">
                <a:solidFill>
                  <a:schemeClr val="bg1"/>
                </a:solidFill>
              </a:rPr>
              <a:t>OVE</a:t>
            </a:r>
          </a:p>
          <a:p>
            <a:r>
              <a:rPr lang="en-GB" sz="4000" dirty="0">
                <a:solidFill>
                  <a:srgbClr val="FF0000"/>
                </a:solidFill>
              </a:rPr>
              <a:t>O</a:t>
            </a:r>
            <a:r>
              <a:rPr lang="en-GB" sz="4000" dirty="0">
                <a:solidFill>
                  <a:schemeClr val="bg1"/>
                </a:solidFill>
              </a:rPr>
              <a:t>NE IN SPIRIT AND PURPOSE</a:t>
            </a:r>
          </a:p>
          <a:p>
            <a:r>
              <a:rPr lang="en-GB" sz="4000" dirty="0">
                <a:solidFill>
                  <a:srgbClr val="FF0000"/>
                </a:solidFill>
              </a:rPr>
              <a:t>V</a:t>
            </a:r>
            <a:r>
              <a:rPr lang="en-GB" sz="4000" dirty="0">
                <a:solidFill>
                  <a:schemeClr val="bg1"/>
                </a:solidFill>
              </a:rPr>
              <a:t>ALUING OTHERS – SELFLESS SERVANT</a:t>
            </a:r>
          </a:p>
        </p:txBody>
      </p:sp>
    </p:spTree>
    <p:extLst>
      <p:ext uri="{BB962C8B-B14F-4D97-AF65-F5344CB8AC3E}">
        <p14:creationId xmlns:p14="http://schemas.microsoft.com/office/powerpoint/2010/main" val="2278381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>
            <a:hlinkClick r:id="" action="ppaction://media"/>
            <a:extLst>
              <a:ext uri="{FF2B5EF4-FFF2-40B4-BE49-F238E27FC236}">
                <a16:creationId xmlns="" xmlns:a16="http://schemas.microsoft.com/office/drawing/2014/main" id="{7664A382-9299-4371-885F-44C9A8C6838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13113" y="821635"/>
            <a:ext cx="7023652" cy="515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32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0AD77AE5-5941-4105-A3DD-84560D073C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35" y="0"/>
            <a:ext cx="7835705" cy="6857999"/>
          </a:xfrm>
        </p:spPr>
      </p:pic>
    </p:spTree>
    <p:extLst>
      <p:ext uri="{BB962C8B-B14F-4D97-AF65-F5344CB8AC3E}">
        <p14:creationId xmlns:p14="http://schemas.microsoft.com/office/powerpoint/2010/main" val="1105682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201</Words>
  <Application>Microsoft Office PowerPoint</Application>
  <PresentationFormat>Widescreen</PresentationFormat>
  <Paragraphs>37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Hackett</dc:creator>
  <cp:lastModifiedBy>Graham</cp:lastModifiedBy>
  <cp:revision>11</cp:revision>
  <dcterms:created xsi:type="dcterms:W3CDTF">2018-04-14T17:40:57Z</dcterms:created>
  <dcterms:modified xsi:type="dcterms:W3CDTF">2018-04-19T13:42:45Z</dcterms:modified>
</cp:coreProperties>
</file>