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9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7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5906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2018-04-22T13:49:20Z</dcterms:created>
  <dcterms:modified xsi:type="dcterms:W3CDTF">2018-04-22T19:24:12Z</dcterms:modified>
</cp:coreProperties>
</file>