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9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5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0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24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8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8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5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62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8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6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45AD-0ABF-41D8-8D72-B6AE78B65421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0D903-0B3C-4079-A9FC-666716947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8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sign with white text&#10;&#10;Description generated with high confidence">
            <a:extLst>
              <a:ext uri="{FF2B5EF4-FFF2-40B4-BE49-F238E27FC236}">
                <a16:creationId xmlns="" xmlns:a16="http://schemas.microsoft.com/office/drawing/2014/main" id="{4F60C004-11C3-4DFF-A1CB-F2C0D76A5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7378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7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1180FE81-73BB-4C6F-A257-DB0D562A1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56535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3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1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8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3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4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2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sign with white text&#10;&#10;Description generated with high confidence">
            <a:extLst>
              <a:ext uri="{FF2B5EF4-FFF2-40B4-BE49-F238E27FC236}">
                <a16:creationId xmlns="" xmlns:a16="http://schemas.microsoft.com/office/drawing/2014/main" id="{4F60C004-11C3-4DFF-A1CB-F2C0D76A5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3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9</cp:revision>
  <dcterms:created xsi:type="dcterms:W3CDTF">2018-04-28T15:36:34Z</dcterms:created>
  <dcterms:modified xsi:type="dcterms:W3CDTF">2018-04-29T19:05:08Z</dcterms:modified>
</cp:coreProperties>
</file>