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45AD-0ABF-41D8-8D72-B6AE78B65421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D903-0B3C-4079-A9FC-666716947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89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45AD-0ABF-41D8-8D72-B6AE78B65421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D903-0B3C-4079-A9FC-666716947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4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45AD-0ABF-41D8-8D72-B6AE78B65421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D903-0B3C-4079-A9FC-666716947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25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45AD-0ABF-41D8-8D72-B6AE78B65421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D903-0B3C-4079-A9FC-666716947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05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45AD-0ABF-41D8-8D72-B6AE78B65421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D903-0B3C-4079-A9FC-666716947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241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45AD-0ABF-41D8-8D72-B6AE78B65421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D903-0B3C-4079-A9FC-666716947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98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45AD-0ABF-41D8-8D72-B6AE78B65421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D903-0B3C-4079-A9FC-666716947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88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45AD-0ABF-41D8-8D72-B6AE78B65421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D903-0B3C-4079-A9FC-666716947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57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45AD-0ABF-41D8-8D72-B6AE78B65421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D903-0B3C-4079-A9FC-666716947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62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45AD-0ABF-41D8-8D72-B6AE78B65421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D903-0B3C-4079-A9FC-666716947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38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45AD-0ABF-41D8-8D72-B6AE78B65421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0D903-0B3C-4079-A9FC-666716947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66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745AD-0ABF-41D8-8D72-B6AE78B65421}" type="datetimeFigureOut">
              <a:rPr lang="en-GB" smtClean="0"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0D903-0B3C-4079-A9FC-666716947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8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sign with white text&#10;&#10;Description generated with high confidence">
            <a:extLst>
              <a:ext uri="{FF2B5EF4-FFF2-40B4-BE49-F238E27FC236}">
                <a16:creationId xmlns="" xmlns:a16="http://schemas.microsoft.com/office/drawing/2014/main" id="{4F60C004-11C3-4DFF-A1CB-F2C0D76A5A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7378"/>
            <a:ext cx="914400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772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1180FE81-73BB-4C6F-A257-DB0D562A10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565354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93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118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885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931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948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27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sign with white text&#10;&#10;Description generated with high confidence">
            <a:extLst>
              <a:ext uri="{FF2B5EF4-FFF2-40B4-BE49-F238E27FC236}">
                <a16:creationId xmlns="" xmlns:a16="http://schemas.microsoft.com/office/drawing/2014/main" id="{4F60C004-11C3-4DFF-A1CB-F2C0D76A5A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14400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830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 James</dc:creator>
  <cp:lastModifiedBy>Graham</cp:lastModifiedBy>
  <cp:revision>9</cp:revision>
  <dcterms:created xsi:type="dcterms:W3CDTF">2018-04-28T15:36:34Z</dcterms:created>
  <dcterms:modified xsi:type="dcterms:W3CDTF">2018-04-29T19:05:08Z</dcterms:modified>
</cp:coreProperties>
</file>