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06E2-EC25-41A9-A694-196204AA692B}" type="datetimeFigureOut">
              <a:rPr lang="en-GB" smtClean="0"/>
              <a:t>29/04/2018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E07B-4769-40D1-9E46-681D50387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179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06E2-EC25-41A9-A694-196204AA692B}" type="datetimeFigureOut">
              <a:rPr lang="en-GB" smtClean="0"/>
              <a:t>29/04/2018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E07B-4769-40D1-9E46-681D50387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507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06E2-EC25-41A9-A694-196204AA692B}" type="datetimeFigureOut">
              <a:rPr lang="en-GB" smtClean="0"/>
              <a:t>29/04/2018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E07B-4769-40D1-9E46-681D50387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54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06E2-EC25-41A9-A694-196204AA692B}" type="datetimeFigureOut">
              <a:rPr lang="en-GB" smtClean="0"/>
              <a:t>29/04/2018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E07B-4769-40D1-9E46-681D50387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950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06E2-EC25-41A9-A694-196204AA692B}" type="datetimeFigureOut">
              <a:rPr lang="en-GB" smtClean="0"/>
              <a:t>29/04/2018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E07B-4769-40D1-9E46-681D50387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74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06E2-EC25-41A9-A694-196204AA692B}" type="datetimeFigureOut">
              <a:rPr lang="en-GB" smtClean="0"/>
              <a:t>29/04/2018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E07B-4769-40D1-9E46-681D50387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463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06E2-EC25-41A9-A694-196204AA692B}" type="datetimeFigureOut">
              <a:rPr lang="en-GB" smtClean="0"/>
              <a:t>29/04/2018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E07B-4769-40D1-9E46-681D50387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853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06E2-EC25-41A9-A694-196204AA692B}" type="datetimeFigureOut">
              <a:rPr lang="en-GB" smtClean="0"/>
              <a:t>29/04/2018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E07B-4769-40D1-9E46-681D50387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57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06E2-EC25-41A9-A694-196204AA692B}" type="datetimeFigureOut">
              <a:rPr lang="en-GB" smtClean="0"/>
              <a:t>29/04/2018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E07B-4769-40D1-9E46-681D50387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582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06E2-EC25-41A9-A694-196204AA692B}" type="datetimeFigureOut">
              <a:rPr lang="en-GB" smtClean="0"/>
              <a:t>29/04/2018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E07B-4769-40D1-9E46-681D50387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643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06E2-EC25-41A9-A694-196204AA692B}" type="datetimeFigureOut">
              <a:rPr lang="en-GB" smtClean="0"/>
              <a:t>29/04/2018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E07B-4769-40D1-9E46-681D50387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704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106E2-EC25-41A9-A694-196204AA692B}" type="datetimeFigureOut">
              <a:rPr lang="en-GB" smtClean="0"/>
              <a:t>29/04/2018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5E07B-4769-40D1-9E46-681D50387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2945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text on a black background&#10;&#10;Description generated with very high confidence">
            <a:extLst>
              <a:ext uri="{FF2B5EF4-FFF2-40B4-BE49-F238E27FC236}">
                <a16:creationId xmlns:a16="http://schemas.microsoft.com/office/drawing/2014/main" xmlns="" id="{2CC30D7F-0E5C-4803-A659-C1D0AD0B79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642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519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608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705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255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651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Owen James</dc:creator>
  <cp:lastModifiedBy>Graham</cp:lastModifiedBy>
  <cp:revision>8</cp:revision>
  <dcterms:created xsi:type="dcterms:W3CDTF">2018-04-28T15:40:12Z</dcterms:created>
  <dcterms:modified xsi:type="dcterms:W3CDTF">2018-04-29T19:04:38Z</dcterms:modified>
</cp:coreProperties>
</file>