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0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4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5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6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8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4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06E2-EC25-41A9-A694-196204AA692B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E07B-4769-40D1-9E46-681D50387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4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xmlns="" id="{2CC30D7F-0E5C-4803-A659-C1D0AD0B7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1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0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8</cp:revision>
  <dcterms:created xsi:type="dcterms:W3CDTF">2018-04-28T15:40:12Z</dcterms:created>
  <dcterms:modified xsi:type="dcterms:W3CDTF">2018-04-29T19:04:38Z</dcterms:modified>
</cp:coreProperties>
</file>