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1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2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2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2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7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0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5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9661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4</cp:revision>
  <dcterms:created xsi:type="dcterms:W3CDTF">2018-04-05T11:42:57Z</dcterms:created>
  <dcterms:modified xsi:type="dcterms:W3CDTF">2018-04-05T13:15:54Z</dcterms:modified>
</cp:coreProperties>
</file>