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1" r:id="rId4"/>
    <p:sldId id="260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02/05/2018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04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02/05/2018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933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02/05/2018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637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02/05/2018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353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02/05/2018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10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02/05/2018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69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02/05/2018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300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02/05/2018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986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02/05/2018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90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02/05/2018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192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02/05/2018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97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D64F-164C-41E1-A7D7-D5749AE5133C}" type="datetimeFigureOut">
              <a:rPr lang="en-GB" smtClean="0"/>
              <a:t>02/05/2018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880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767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614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815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940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336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514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665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</dc:creator>
  <cp:lastModifiedBy>Graham</cp:lastModifiedBy>
  <cp:revision>10</cp:revision>
  <dcterms:created xsi:type="dcterms:W3CDTF">2016-11-30T15:53:44Z</dcterms:created>
  <dcterms:modified xsi:type="dcterms:W3CDTF">2018-05-02T11:13:28Z</dcterms:modified>
</cp:coreProperties>
</file>