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00"/>
    <a:srgbClr val="C4C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0" autoAdjust="0"/>
    <p:restoredTop sz="94660"/>
  </p:normalViewPr>
  <p:slideViewPr>
    <p:cSldViewPr snapToGrid="0">
      <p:cViewPr>
        <p:scale>
          <a:sx n="96" d="100"/>
          <a:sy n="96" d="100"/>
        </p:scale>
        <p:origin x="234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74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93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5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4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1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3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29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9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86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55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91225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532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Roger Grafton</cp:lastModifiedBy>
  <cp:revision>23</cp:revision>
  <dcterms:created xsi:type="dcterms:W3CDTF">2018-04-12T11:59:00Z</dcterms:created>
  <dcterms:modified xsi:type="dcterms:W3CDTF">2018-05-11T14:52:56Z</dcterms:modified>
</cp:coreProperties>
</file>