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4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8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068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11</cp:revision>
  <dcterms:created xsi:type="dcterms:W3CDTF">2018-04-12T12:14:23Z</dcterms:created>
  <dcterms:modified xsi:type="dcterms:W3CDTF">2018-05-11T16:47:42Z</dcterms:modified>
</cp:coreProperties>
</file>