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92D"/>
    <a:srgbClr val="FF33CC"/>
    <a:srgbClr val="FFFF00"/>
    <a:srgbClr val="C4C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4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1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46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3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6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08" y="107641"/>
            <a:ext cx="5503984" cy="649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2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48489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372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22</cp:revision>
  <dcterms:created xsi:type="dcterms:W3CDTF">2018-04-12T11:59:00Z</dcterms:created>
  <dcterms:modified xsi:type="dcterms:W3CDTF">2018-05-27T13:49:21Z</dcterms:modified>
</cp:coreProperties>
</file>