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592D"/>
    <a:srgbClr val="FF33CC"/>
    <a:srgbClr val="FFFF00"/>
    <a:srgbClr val="C4CA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30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98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08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79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2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34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51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64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450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118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938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37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C80AA-49A8-4FD1-A203-319E43F7AFE7}" type="datetimeFigureOut">
              <a:rPr lang="en-GB" smtClean="0"/>
              <a:t>27/05/2018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1713F-427D-41EB-979B-0608945269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3202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14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05"/>
          <a:stretch/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217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6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903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26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405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008" y="107641"/>
            <a:ext cx="5503984" cy="6496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4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748489"/>
      </p:ext>
    </p:extLst>
  </p:cSld>
  <p:clrMapOvr>
    <a:masterClrMapping/>
  </p:clrMapOvr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372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22</cp:revision>
  <dcterms:created xsi:type="dcterms:W3CDTF">2018-04-12T11:59:00Z</dcterms:created>
  <dcterms:modified xsi:type="dcterms:W3CDTF">2018-05-27T13:49:21Z</dcterms:modified>
</cp:coreProperties>
</file>