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30" y="510684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14:1-11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81485"/>
            <a:ext cx="9144001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8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123"/>
            <a:ext cx="9144000" cy="608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66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71" y="0"/>
            <a:ext cx="4637417" cy="69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4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" y="353683"/>
            <a:ext cx="9139051" cy="608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5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92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9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8608"/>
            <a:ext cx="9156198" cy="420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48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479" y="-18651"/>
            <a:ext cx="6374921" cy="687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7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5</cp:revision>
  <dcterms:created xsi:type="dcterms:W3CDTF">2016-11-30T15:53:44Z</dcterms:created>
  <dcterms:modified xsi:type="dcterms:W3CDTF">2018-05-21T14:20:36Z</dcterms:modified>
</cp:coreProperties>
</file>