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00"/>
    <a:srgbClr val="C4C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3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8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1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1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23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14111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264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14</cp:revision>
  <dcterms:created xsi:type="dcterms:W3CDTF">2018-04-12T11:59:00Z</dcterms:created>
  <dcterms:modified xsi:type="dcterms:W3CDTF">2018-06-03T08:18:41Z</dcterms:modified>
</cp:coreProperties>
</file>