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9" r:id="rId3"/>
    <p:sldId id="279" r:id="rId4"/>
    <p:sldId id="280" r:id="rId5"/>
    <p:sldId id="281" r:id="rId6"/>
    <p:sldId id="282" r:id="rId7"/>
    <p:sldId id="271" r:id="rId8"/>
    <p:sldId id="273" r:id="rId9"/>
    <p:sldId id="274" r:id="rId10"/>
    <p:sldId id="276" r:id="rId11"/>
    <p:sldId id="277" r:id="rId12"/>
    <p:sldId id="278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D7D31"/>
    <a:srgbClr val="969696"/>
    <a:srgbClr val="4472C4"/>
    <a:srgbClr val="70AD47"/>
    <a:srgbClr val="4F4F4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407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16</cp:revision>
  <dcterms:created xsi:type="dcterms:W3CDTF">2018-06-02T18:29:47Z</dcterms:created>
  <dcterms:modified xsi:type="dcterms:W3CDTF">2018-06-03T20:04:50Z</dcterms:modified>
</cp:coreProperties>
</file>