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673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73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14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549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92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683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7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74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633645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3</cp:revision>
  <dcterms:created xsi:type="dcterms:W3CDTF">2018-06-07T15:17:24Z</dcterms:created>
  <dcterms:modified xsi:type="dcterms:W3CDTF">2018-06-08T18:59:53Z</dcterms:modified>
</cp:coreProperties>
</file>