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688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988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08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479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22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346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08/06/2018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512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08/06/2018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648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08/06/2018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450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08/06/2018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118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08/06/2018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938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08/06/2018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537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C80AA-49A8-4FD1-A203-319E43F7AFE7}" type="datetimeFigureOut">
              <a:rPr lang="en-GB" smtClean="0"/>
              <a:t>08/06/2018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3202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673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731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143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549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92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683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97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742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633645"/>
      </p:ext>
    </p:extLst>
  </p:cSld>
  <p:clrMapOvr>
    <a:masterClrMapping/>
  </p:clrMapOvr>
</p:sld>
</file>

<file path=ppt/theme/theme1.xml><?xml version="1.0" encoding="utf-8"?>
<a:theme xmlns:a="http://schemas.openxmlformats.org/drawingml/2006/main" name="Roger default arial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40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Roger default arial" id="{7D2429D7-8ECF-43DB-8FAF-CBFBB94FCFF7}" vid="{79754556-F16E-4891-A079-7D15898B9C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15</TotalTime>
  <Words>0</Words>
  <Application>Microsoft Office PowerPoint</Application>
  <PresentationFormat>On-screen Show (4:3)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Roger default arial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Grafton</dc:creator>
  <cp:lastModifiedBy>Graham</cp:lastModifiedBy>
  <cp:revision>3</cp:revision>
  <dcterms:created xsi:type="dcterms:W3CDTF">2018-06-07T15:17:24Z</dcterms:created>
  <dcterms:modified xsi:type="dcterms:W3CDTF">2018-06-08T18:59:53Z</dcterms:modified>
</cp:coreProperties>
</file>