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71" r:id="rId3"/>
  </p:sldMasterIdLst>
  <p:sldIdLst>
    <p:sldId id="256" r:id="rId4"/>
    <p:sldId id="257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07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27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415006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41500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F27C-B5AE-5C46-8865-125C4EA7EC9E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9F96-14F8-084C-8B90-A173B73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0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F27C-B5AE-5C46-8865-125C4EA7EC9E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9F96-14F8-084C-8B90-A173B73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0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39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8153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39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3815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F27C-B5AE-5C46-8865-125C4EA7EC9E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9F96-14F8-084C-8B90-A173B73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02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F27C-B5AE-5C46-8865-125C4EA7EC9E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9F96-14F8-084C-8B90-A173B73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71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F27C-B5AE-5C46-8865-125C4EA7EC9E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9F96-14F8-084C-8B90-A173B73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9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F27C-B5AE-5C46-8865-125C4EA7EC9E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9F96-14F8-084C-8B90-A173B73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5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F27C-B5AE-5C46-8865-125C4EA7EC9E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9F96-14F8-084C-8B90-A173B73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1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39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8153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39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3815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F27C-B5AE-5C46-8865-125C4EA7EC9E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9F96-14F8-084C-8B90-A173B73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6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F27C-B5AE-5C46-8865-125C4EA7EC9E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9F96-14F8-084C-8B90-A173B73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1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F27C-B5AE-5C46-8865-125C4EA7EC9E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9F96-14F8-084C-8B90-A173B73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0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18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415006" cy="1470025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41500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F27C-B5AE-5C46-8865-125C4EA7EC9E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9F96-14F8-084C-8B90-A173B73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4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F27C-B5AE-5C46-8865-125C4EA7EC9E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9F96-14F8-084C-8B90-A173B73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3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urple bar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6545114"/>
            <a:ext cx="9144001" cy="331428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8158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41500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78679"/>
            <a:ext cx="2133600" cy="279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/>
              </a:defRPr>
            </a:lvl1pPr>
          </a:lstStyle>
          <a:p>
            <a:fld id="{5D04F27C-B5AE-5C46-8865-125C4EA7EC9E}" type="datetimeFigureOut">
              <a:rPr lang="en-US" smtClean="0"/>
              <a:pPr/>
              <a:t>6/17/2018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78679"/>
            <a:ext cx="2895600" cy="279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199" y="6578679"/>
            <a:ext cx="2319007" cy="279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</a:defRPr>
            </a:lvl1pPr>
          </a:lstStyle>
          <a:p>
            <a:fld id="{C1289F96-14F8-084C-8B90-A173B73188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BMS TAB DOWN - With Bleed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065169" y="0"/>
            <a:ext cx="807038" cy="1438425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7900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urple bar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545114"/>
            <a:ext cx="9144001" cy="331428"/>
          </a:xfrm>
          <a:prstGeom prst="rect">
            <a:avLst/>
          </a:prstGeom>
          <a:ln w="3175">
            <a:miter lim="400000"/>
          </a:ln>
        </p:spPr>
      </p:pic>
      <p:pic>
        <p:nvPicPr>
          <p:cNvPr id="9" name="BMS logo FULL COLOUR BLOCK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31560" y="1487714"/>
            <a:ext cx="2080881" cy="3320144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3278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urple bar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6545114"/>
            <a:ext cx="9144001" cy="331428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150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41500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78679"/>
            <a:ext cx="2133600" cy="279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/>
              </a:defRPr>
            </a:lvl1pPr>
          </a:lstStyle>
          <a:p>
            <a:fld id="{5D04F27C-B5AE-5C46-8865-125C4EA7EC9E}" type="datetimeFigureOut">
              <a:rPr lang="en-US" smtClean="0"/>
              <a:pPr/>
              <a:t>6/17/2018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78679"/>
            <a:ext cx="2895600" cy="279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199" y="6578679"/>
            <a:ext cx="2319007" cy="279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</a:defRPr>
            </a:lvl1pPr>
          </a:lstStyle>
          <a:p>
            <a:fld id="{C1289F96-14F8-084C-8B90-A173B73188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4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44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01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71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22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94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33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4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41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3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2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3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37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91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56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4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98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15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63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00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21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44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00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77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52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08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55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1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30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33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277127"/>
      </p:ext>
    </p:extLst>
  </p:cSld>
  <p:clrMapOvr>
    <a:masterClrMapping/>
  </p:clrMapOvr>
</p:sld>
</file>

<file path=ppt/theme/theme1.xml><?xml version="1.0" encoding="utf-8"?>
<a:theme xmlns:a="http://schemas.openxmlformats.org/drawingml/2006/main" name="1_BMS standard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MS standard PowerPoint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83064"/>
      </a:accent1>
      <a:accent2>
        <a:srgbClr val="D21565"/>
      </a:accent2>
      <a:accent3>
        <a:srgbClr val="472146"/>
      </a:accent3>
      <a:accent4>
        <a:srgbClr val="8064A2"/>
      </a:accent4>
      <a:accent5>
        <a:srgbClr val="A13266"/>
      </a:accent5>
      <a:accent6>
        <a:srgbClr val="7B009A"/>
      </a:accent6>
      <a:hlink>
        <a:srgbClr val="683264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ot brand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BMS standard PowerPoint template</Template>
  <TotalTime>155</TotalTime>
  <Words>0</Words>
  <Application>Microsoft Office PowerPoint</Application>
  <PresentationFormat>On-screen Show (4:3)</PresentationFormat>
  <Paragraphs>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1_BMS standard PowerPoint template</vt:lpstr>
      <vt:lpstr>BMS standard PowerPoint template</vt:lpstr>
      <vt:lpstr>Not branded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ANGUS</dc:creator>
  <cp:lastModifiedBy>Graham</cp:lastModifiedBy>
  <cp:revision>13</cp:revision>
  <dcterms:created xsi:type="dcterms:W3CDTF">2016-05-13T08:58:24Z</dcterms:created>
  <dcterms:modified xsi:type="dcterms:W3CDTF">2018-06-17T20:09:36Z</dcterms:modified>
</cp:coreProperties>
</file>