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D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94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4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5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7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0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7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2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3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84133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15</cp:revision>
  <dcterms:created xsi:type="dcterms:W3CDTF">2018-06-09T15:15:52Z</dcterms:created>
  <dcterms:modified xsi:type="dcterms:W3CDTF">2018-06-24T14:29:25Z</dcterms:modified>
</cp:coreProperties>
</file>