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41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05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89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77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69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49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05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522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7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91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18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20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09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64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8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78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30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6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5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8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20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5C784B-22D6-4655-AFEC-311E9AE42E3A}"/>
              </a:ext>
            </a:extLst>
          </p:cNvPr>
          <p:cNvSpPr txBox="1"/>
          <p:nvPr/>
        </p:nvSpPr>
        <p:spPr>
          <a:xfrm>
            <a:off x="318977" y="1572028"/>
            <a:ext cx="8548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GB" sz="3600" dirty="0"/>
              <a:t>Nothing but skin and bones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GB" sz="3600" dirty="0"/>
              <a:t>Practice what you preach.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GB" sz="3600" dirty="0"/>
              <a:t>She’s the apple of my eye.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GB" sz="3600" dirty="0"/>
              <a:t>You have to be cruel to be kind.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6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D1E541-6E4A-4CCD-9AEA-4A2CB59A8388}"/>
              </a:ext>
            </a:extLst>
          </p:cNvPr>
          <p:cNvSpPr txBox="1"/>
          <p:nvPr/>
        </p:nvSpPr>
        <p:spPr>
          <a:xfrm>
            <a:off x="414669" y="1178383"/>
            <a:ext cx="7910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600" dirty="0"/>
              <a:t>Wear your heart on your sleeve.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600" dirty="0"/>
              <a:t>By the sweat of your brow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600" dirty="0"/>
              <a:t>How the mighty have fallen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600" dirty="0"/>
              <a:t>Forgive and forget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600" dirty="0"/>
              <a:t>You can’t have too much of a good thing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90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AFC1E3-17E0-4642-9129-FC9881271200}"/>
              </a:ext>
            </a:extLst>
          </p:cNvPr>
          <p:cNvSpPr txBox="1"/>
          <p:nvPr/>
        </p:nvSpPr>
        <p:spPr>
          <a:xfrm>
            <a:off x="542261" y="2117208"/>
            <a:ext cx="8133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600" dirty="0"/>
              <a:t>He’s a wolf in sheep’s clothing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600" dirty="0"/>
              <a:t>Forever and a day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600" dirty="0"/>
              <a:t>I escaped by the skin of my teeth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600" dirty="0"/>
              <a:t>Like mother, like daughter.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31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90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74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7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206</TotalTime>
  <Words>80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Divine direction  with doubt</dc:title>
  <dc:creator>Owen</dc:creator>
  <cp:lastModifiedBy>Graham</cp:lastModifiedBy>
  <cp:revision>11</cp:revision>
  <dcterms:created xsi:type="dcterms:W3CDTF">2018-06-29T20:19:57Z</dcterms:created>
  <dcterms:modified xsi:type="dcterms:W3CDTF">2018-07-01T14:11:45Z</dcterms:modified>
</cp:coreProperties>
</file>