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07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0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0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1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2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8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2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1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7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5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1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4986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335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16</cp:revision>
  <dcterms:created xsi:type="dcterms:W3CDTF">2018-06-02T18:29:47Z</dcterms:created>
  <dcterms:modified xsi:type="dcterms:W3CDTF">2018-07-01T19:28:42Z</dcterms:modified>
</cp:coreProperties>
</file>